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6" r:id="rId1"/>
  </p:sldMasterIdLst>
  <p:notesMasterIdLst>
    <p:notesMasterId r:id="rId14"/>
  </p:notesMasterIdLst>
  <p:sldIdLst>
    <p:sldId id="256" r:id="rId2"/>
    <p:sldId id="257" r:id="rId3"/>
    <p:sldId id="266" r:id="rId4"/>
    <p:sldId id="275" r:id="rId5"/>
    <p:sldId id="271" r:id="rId6"/>
    <p:sldId id="280" r:id="rId7"/>
    <p:sldId id="276" r:id="rId8"/>
    <p:sldId id="278" r:id="rId9"/>
    <p:sldId id="279" r:id="rId10"/>
    <p:sldId id="270" r:id="rId11"/>
    <p:sldId id="258" r:id="rId12"/>
    <p:sldId id="261" r:id="rId1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DC40"/>
    <a:srgbClr val="488A88"/>
    <a:srgbClr val="438086"/>
    <a:srgbClr val="FFFF4F"/>
    <a:srgbClr val="C3E74F"/>
    <a:srgbClr val="72AF2F"/>
    <a:srgbClr val="5A8B25"/>
    <a:srgbClr val="FD2F2F"/>
    <a:srgbClr val="00254B"/>
    <a:srgbClr val="54545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57" autoAdjust="0"/>
    <p:restoredTop sz="84746" autoAdjust="0"/>
  </p:normalViewPr>
  <p:slideViewPr>
    <p:cSldViewPr>
      <p:cViewPr varScale="1">
        <p:scale>
          <a:sx n="94" d="100"/>
          <a:sy n="94" d="100"/>
        </p:scale>
        <p:origin x="2064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CE451F-3E05-4335-B799-31A1CA24BC8E}" type="datetimeFigureOut">
              <a:rPr lang="de-DE" smtClean="0"/>
              <a:t>05.01.2024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BF85D8-A6AA-4CB5-A30A-03B8A365335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058331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Dietmar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BF85D8-A6AA-4CB5-A30A-03B8A365335B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597878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Larissa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BF85D8-A6AA-4CB5-A30A-03B8A365335B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837869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Phil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BF85D8-A6AA-4CB5-A30A-03B8A365335B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766953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Phil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BF85D8-A6AA-4CB5-A30A-03B8A365335B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447528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Dietmar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BF85D8-A6AA-4CB5-A30A-03B8A365335B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950871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Claus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BF85D8-A6AA-4CB5-A30A-03B8A365335B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533072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Claus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Quellen: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Kofferbild: https://globetrender.com/wp-content/uploads/2021/05/AdobeStock_166056625-scaled.jpeg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Videoüberwachung: Titelbild Flyer „Professionelle Videosicherheitstechnik“, Q3/2022, BURG-GUARD GmbH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VR Banking: https://www.vr-werdenfels.de/konto-karte/online-banking/mobile-banking---apps/scan2bank/_jcr_content/kampagnenbereich/kampagnecomponent/kampagne/bild.img.png/1474874233791/Scan2Bank_930x270px.png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Gesichtswiedererkennung: https://www.bayerische-staatszeitung.de/fileadmin/_processed_/b/c/csm_215477478_616c696ea2.jpg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BF85D8-A6AA-4CB5-A30A-03B8A365335B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563872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hteck 22"/>
          <p:cNvSpPr/>
          <p:nvPr/>
        </p:nvSpPr>
        <p:spPr>
          <a:xfrm flipV="1">
            <a:off x="5410182" y="3810000"/>
            <a:ext cx="3733819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4" name="Rechteck 23"/>
          <p:cNvSpPr/>
          <p:nvPr/>
        </p:nvSpPr>
        <p:spPr>
          <a:xfrm flipV="1">
            <a:off x="5410200" y="3897010"/>
            <a:ext cx="3733801" cy="192024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5" name="Rechteck 24"/>
          <p:cNvSpPr/>
          <p:nvPr/>
        </p:nvSpPr>
        <p:spPr>
          <a:xfrm flipV="1">
            <a:off x="5410200" y="4115167"/>
            <a:ext cx="3733801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6" name="Rechteck 25"/>
          <p:cNvSpPr/>
          <p:nvPr/>
        </p:nvSpPr>
        <p:spPr>
          <a:xfrm flipV="1">
            <a:off x="5410200" y="4164403"/>
            <a:ext cx="1965960" cy="18288"/>
          </a:xfrm>
          <a:prstGeom prst="rect">
            <a:avLst/>
          </a:prstGeom>
          <a:solidFill>
            <a:schemeClr val="accent2">
              <a:alpha val="6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7" name="Rechteck 26"/>
          <p:cNvSpPr/>
          <p:nvPr/>
        </p:nvSpPr>
        <p:spPr>
          <a:xfrm flipV="1">
            <a:off x="5410200" y="4199572"/>
            <a:ext cx="1965960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0" name="Abgerundetes Rechteck 29"/>
          <p:cNvSpPr/>
          <p:nvPr/>
        </p:nvSpPr>
        <p:spPr bwMode="white">
          <a:xfrm>
            <a:off x="5410200" y="3962400"/>
            <a:ext cx="306324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1" name="Abgerundetes Rechteck 30"/>
          <p:cNvSpPr/>
          <p:nvPr/>
        </p:nvSpPr>
        <p:spPr bwMode="white">
          <a:xfrm>
            <a:off x="7376507" y="4060983"/>
            <a:ext cx="16002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Rechteck 6"/>
          <p:cNvSpPr/>
          <p:nvPr/>
        </p:nvSpPr>
        <p:spPr>
          <a:xfrm>
            <a:off x="1" y="3649662"/>
            <a:ext cx="9144000" cy="244170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hteck 9"/>
          <p:cNvSpPr/>
          <p:nvPr/>
        </p:nvSpPr>
        <p:spPr>
          <a:xfrm>
            <a:off x="0" y="3675527"/>
            <a:ext cx="9144001" cy="14067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hteck 10"/>
          <p:cNvSpPr/>
          <p:nvPr/>
        </p:nvSpPr>
        <p:spPr>
          <a:xfrm flipV="1">
            <a:off x="6414051" y="3643090"/>
            <a:ext cx="2729950" cy="2484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9" name="Rechteck 18"/>
          <p:cNvSpPr/>
          <p:nvPr/>
        </p:nvSpPr>
        <p:spPr>
          <a:xfrm>
            <a:off x="0" y="0"/>
            <a:ext cx="9144000" cy="3701700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el 7"/>
          <p:cNvSpPr>
            <a:spLocks noGrp="1"/>
          </p:cNvSpPr>
          <p:nvPr>
            <p:ph type="ctrTitle"/>
          </p:nvPr>
        </p:nvSpPr>
        <p:spPr>
          <a:xfrm>
            <a:off x="457200" y="2401887"/>
            <a:ext cx="8458200" cy="1470025"/>
          </a:xfrm>
        </p:spPr>
        <p:txBody>
          <a:bodyPr anchor="b"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kumimoji="0" lang="de-DE"/>
              <a:t>Titelmasterformat durch Klicken bearbeiten</a:t>
            </a:r>
            <a:endParaRPr kumimoji="0" lang="en-US"/>
          </a:p>
        </p:txBody>
      </p:sp>
      <p:sp>
        <p:nvSpPr>
          <p:cNvPr id="9" name="Untertitel 8"/>
          <p:cNvSpPr>
            <a:spLocks noGrp="1"/>
          </p:cNvSpPr>
          <p:nvPr>
            <p:ph type="subTitle" idx="1"/>
          </p:nvPr>
        </p:nvSpPr>
        <p:spPr>
          <a:xfrm>
            <a:off x="457200" y="3899938"/>
            <a:ext cx="4953000" cy="1752600"/>
          </a:xfrm>
        </p:spPr>
        <p:txBody>
          <a:bodyPr/>
          <a:lstStyle>
            <a:lvl1pPr marL="64008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de-DE"/>
              <a:t>Formatvorlage des Untertitelmasters durch Klicken bearbeiten</a:t>
            </a:r>
            <a:endParaRPr kumimoji="0" lang="en-US"/>
          </a:p>
        </p:txBody>
      </p:sp>
      <p:sp>
        <p:nvSpPr>
          <p:cNvPr id="28" name="Datumsplatzhalter 27"/>
          <p:cNvSpPr>
            <a:spLocks noGrp="1"/>
          </p:cNvSpPr>
          <p:nvPr>
            <p:ph type="dt" sz="half" idx="10"/>
          </p:nvPr>
        </p:nvSpPr>
        <p:spPr>
          <a:xfrm>
            <a:off x="6705600" y="4206240"/>
            <a:ext cx="960120" cy="457200"/>
          </a:xfrm>
        </p:spPr>
        <p:txBody>
          <a:bodyPr/>
          <a:lstStyle/>
          <a:p>
            <a:fld id="{12C2D4DF-9C07-4E8A-A9C8-699C3432BB19}" type="datetime1">
              <a:rPr lang="de-DE" smtClean="0"/>
              <a:t>05.01.2024</a:t>
            </a:fld>
            <a:endParaRPr lang="en-US"/>
          </a:p>
        </p:txBody>
      </p:sp>
      <p:sp>
        <p:nvSpPr>
          <p:cNvPr id="17" name="Fußzeilenplatzhalter 16"/>
          <p:cNvSpPr>
            <a:spLocks noGrp="1"/>
          </p:cNvSpPr>
          <p:nvPr>
            <p:ph type="ftr" sz="quarter" idx="11"/>
          </p:nvPr>
        </p:nvSpPr>
        <p:spPr>
          <a:xfrm>
            <a:off x="5410200" y="4205288"/>
            <a:ext cx="1295400" cy="457200"/>
          </a:xfrm>
        </p:spPr>
        <p:txBody>
          <a:bodyPr/>
          <a:lstStyle/>
          <a:p>
            <a:endParaRPr lang="en-US"/>
          </a:p>
        </p:txBody>
      </p:sp>
      <p:sp>
        <p:nvSpPr>
          <p:cNvPr id="29" name="Foliennummernplatzhalter 28"/>
          <p:cNvSpPr>
            <a:spLocks noGrp="1"/>
          </p:cNvSpPr>
          <p:nvPr>
            <p:ph type="sldNum" sz="quarter" idx="12"/>
          </p:nvPr>
        </p:nvSpPr>
        <p:spPr>
          <a:xfrm>
            <a:off x="8320088" y="1136"/>
            <a:ext cx="747712" cy="365760"/>
          </a:xfrm>
        </p:spPr>
        <p:txBody>
          <a:bodyPr/>
          <a:lstStyle>
            <a:lvl1pPr algn="r">
              <a:defRPr sz="1800">
                <a:solidFill>
                  <a:schemeClr val="bg1"/>
                </a:solidFill>
              </a:defRPr>
            </a:lvl1pPr>
          </a:lstStyle>
          <a:p>
            <a:fld id="{9E567595-CCD6-4F78-8F27-840D13ABE7E3}" type="slidenum">
              <a:rPr lang="en-US" smtClean="0"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de-DE"/>
              <a:t>Titelmasterformat durch Klicken bearbeiten</a:t>
            </a:r>
            <a:endParaRPr kumimoji="0" lang="en-US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de-DE"/>
              <a:t>Textmasterformat bearbeiten</a:t>
            </a:r>
          </a:p>
          <a:p>
            <a:pPr lvl="1" eaLnBrk="1" latinLnBrk="0" hangingPunct="1"/>
            <a:r>
              <a:rPr lang="de-DE"/>
              <a:t>Zweite Ebene</a:t>
            </a:r>
          </a:p>
          <a:p>
            <a:pPr lvl="2" eaLnBrk="1" latinLnBrk="0" hangingPunct="1"/>
            <a:r>
              <a:rPr lang="de-DE"/>
              <a:t>Dritte Ebene</a:t>
            </a:r>
          </a:p>
          <a:p>
            <a:pPr lvl="3" eaLnBrk="1" latinLnBrk="0" hangingPunct="1"/>
            <a:r>
              <a:rPr lang="de-DE"/>
              <a:t>Vierte Ebene</a:t>
            </a:r>
          </a:p>
          <a:p>
            <a:pPr lvl="4" eaLnBrk="1" latinLnBrk="0" hangingPunct="1"/>
            <a:r>
              <a:rPr lang="de-DE"/>
              <a:t>Fünfte Ebene</a:t>
            </a:r>
            <a:endParaRPr kumimoji="0"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246B5-51C5-4FE7-B623-37283DCE9607}" type="datetime1">
              <a:rPr lang="de-DE" smtClean="0"/>
              <a:t>05.01.2024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00960-3D65-46F7-85EE-A2D8630D61E5}" type="slidenum">
              <a:rPr lang="en-US" smtClean="0"/>
              <a:t>‹Nr.›</a:t>
            </a:fld>
            <a:endParaRPr lang="en-US"/>
          </a:p>
        </p:txBody>
      </p:sp>
      <p:sp>
        <p:nvSpPr>
          <p:cNvPr id="7" name="Foliennummernplatzhalter 5">
            <a:extLst>
              <a:ext uri="{FF2B5EF4-FFF2-40B4-BE49-F238E27FC236}">
                <a16:creationId xmlns:a16="http://schemas.microsoft.com/office/drawing/2014/main" id="{86873E8B-5625-A34E-AB1D-17DCC1E3BC34}"/>
              </a:ext>
            </a:extLst>
          </p:cNvPr>
          <p:cNvSpPr txBox="1">
            <a:spLocks/>
          </p:cNvSpPr>
          <p:nvPr userDrawn="1"/>
        </p:nvSpPr>
        <p:spPr>
          <a:xfrm>
            <a:off x="7063992" y="6391656"/>
            <a:ext cx="1988472" cy="365760"/>
          </a:xfrm>
          <a:prstGeom prst="rect">
            <a:avLst/>
          </a:prstGeom>
        </p:spPr>
        <p:txBody>
          <a:bodyPr vert="horz" anchor="b"/>
          <a:lstStyle>
            <a:defPPr>
              <a:defRPr lang="en-US"/>
            </a:defPPr>
            <a:lvl1pPr marL="0" algn="r" defTabSz="914400" rtl="0" eaLnBrk="1" latinLnBrk="0" hangingPunct="1">
              <a:defRPr kumimoji="0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8800960-3D65-46F7-85EE-A2D8630D61E5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781800" y="1143000"/>
            <a:ext cx="1905000" cy="5486400"/>
          </a:xfrm>
        </p:spPr>
        <p:txBody>
          <a:bodyPr vert="eaVert"/>
          <a:lstStyle/>
          <a:p>
            <a:r>
              <a:rPr kumimoji="0" lang="de-DE"/>
              <a:t>Titelmasterformat durch Klicken bearbeiten</a:t>
            </a:r>
            <a:endParaRPr kumimoji="0" lang="en-US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1143000"/>
            <a:ext cx="6248400" cy="5486400"/>
          </a:xfrm>
        </p:spPr>
        <p:txBody>
          <a:bodyPr vert="eaVert"/>
          <a:lstStyle/>
          <a:p>
            <a:pPr lvl="0" eaLnBrk="1" latinLnBrk="0" hangingPunct="1"/>
            <a:r>
              <a:rPr lang="de-DE"/>
              <a:t>Textmasterformat bearbeiten</a:t>
            </a:r>
          </a:p>
          <a:p>
            <a:pPr lvl="1" eaLnBrk="1" latinLnBrk="0" hangingPunct="1"/>
            <a:r>
              <a:rPr lang="de-DE"/>
              <a:t>Zweite Ebene</a:t>
            </a:r>
          </a:p>
          <a:p>
            <a:pPr lvl="2" eaLnBrk="1" latinLnBrk="0" hangingPunct="1"/>
            <a:r>
              <a:rPr lang="de-DE"/>
              <a:t>Dritte Ebene</a:t>
            </a:r>
          </a:p>
          <a:p>
            <a:pPr lvl="3" eaLnBrk="1" latinLnBrk="0" hangingPunct="1"/>
            <a:r>
              <a:rPr lang="de-DE"/>
              <a:t>Vierte Ebene</a:t>
            </a:r>
          </a:p>
          <a:p>
            <a:pPr lvl="4" eaLnBrk="1" latinLnBrk="0" hangingPunct="1"/>
            <a:r>
              <a:rPr lang="de-DE"/>
              <a:t>Fünfte Ebene</a:t>
            </a:r>
            <a:endParaRPr kumimoji="0"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31108-9016-4212-8567-2FCA934A2626}" type="datetime1">
              <a:rPr lang="de-DE" smtClean="0"/>
              <a:t>05.01.2024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00960-3D65-46F7-85EE-A2D8630D61E5}" type="slidenum">
              <a:rPr lang="en-US" smtClean="0"/>
              <a:t>‹Nr.›</a:t>
            </a:fld>
            <a:endParaRPr lang="en-US"/>
          </a:p>
        </p:txBody>
      </p:sp>
      <p:sp>
        <p:nvSpPr>
          <p:cNvPr id="7" name="Foliennummernplatzhalter 5">
            <a:extLst>
              <a:ext uri="{FF2B5EF4-FFF2-40B4-BE49-F238E27FC236}">
                <a16:creationId xmlns:a16="http://schemas.microsoft.com/office/drawing/2014/main" id="{EF4EF544-D00E-E040-834B-1AB2DC675130}"/>
              </a:ext>
            </a:extLst>
          </p:cNvPr>
          <p:cNvSpPr txBox="1">
            <a:spLocks/>
          </p:cNvSpPr>
          <p:nvPr userDrawn="1"/>
        </p:nvSpPr>
        <p:spPr>
          <a:xfrm>
            <a:off x="7063992" y="6391656"/>
            <a:ext cx="1988472" cy="365760"/>
          </a:xfrm>
          <a:prstGeom prst="rect">
            <a:avLst/>
          </a:prstGeom>
        </p:spPr>
        <p:txBody>
          <a:bodyPr vert="horz" anchor="b"/>
          <a:lstStyle>
            <a:defPPr>
              <a:defRPr lang="en-US"/>
            </a:defPPr>
            <a:lvl1pPr marL="0" algn="r" defTabSz="914400" rtl="0" eaLnBrk="1" latinLnBrk="0" hangingPunct="1">
              <a:defRPr kumimoji="0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8800960-3D65-46F7-85EE-A2D8630D61E5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de-DE"/>
              <a:t>Titelmasterformat durch Klicken bearbeiten</a:t>
            </a:r>
            <a:endParaRPr kumimoji="0"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de-DE"/>
              <a:t>Textmasterformat bearbeiten</a:t>
            </a:r>
          </a:p>
          <a:p>
            <a:pPr lvl="1" eaLnBrk="1" latinLnBrk="0" hangingPunct="1"/>
            <a:r>
              <a:rPr lang="de-DE"/>
              <a:t>Zweite Ebene</a:t>
            </a:r>
          </a:p>
          <a:p>
            <a:pPr lvl="2" eaLnBrk="1" latinLnBrk="0" hangingPunct="1"/>
            <a:r>
              <a:rPr lang="de-DE"/>
              <a:t>Dritte Ebene</a:t>
            </a:r>
          </a:p>
          <a:p>
            <a:pPr lvl="3" eaLnBrk="1" latinLnBrk="0" hangingPunct="1"/>
            <a:r>
              <a:rPr lang="de-DE"/>
              <a:t>Vierte Ebene</a:t>
            </a:r>
          </a:p>
          <a:p>
            <a:pPr lvl="4" eaLnBrk="1" latinLnBrk="0" hangingPunct="1"/>
            <a:r>
              <a:rPr lang="de-DE"/>
              <a:t>Fünfte Ebene</a:t>
            </a:r>
            <a:endParaRPr kumimoji="0"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8E5C24-D96E-4687-A8E5-4115C8070FE3}" type="datetime1">
              <a:rPr lang="de-DE" smtClean="0"/>
              <a:t>05.01.2024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7063992" y="6391656"/>
            <a:ext cx="1988472" cy="36576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08800960-3D65-46F7-85EE-A2D8630D61E5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1981200"/>
            <a:ext cx="7772400" cy="1362075"/>
          </a:xfrm>
        </p:spPr>
        <p:txBody>
          <a:bodyPr anchor="b">
            <a:noAutofit/>
          </a:bodyPr>
          <a:lstStyle>
            <a:lvl1pPr algn="l">
              <a:buNone/>
              <a:defRPr sz="4300" b="1" cap="none" baseline="0">
                <a:ln w="12700">
                  <a:solidFill>
                    <a:schemeClr val="accent2">
                      <a:shade val="90000"/>
                      <a:satMod val="150000"/>
                    </a:schemeClr>
                  </a:solidFill>
                </a:ln>
                <a:solidFill>
                  <a:srgbClr val="FFFFFF"/>
                </a:solidFill>
                <a:effectLst>
                  <a:outerShdw blurRad="38100" dist="381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kumimoji="0" lang="de-DE"/>
              <a:t>Titelmasterformat durch Klicken bearbeiten</a:t>
            </a:r>
            <a:endParaRPr kumimoji="0"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3367088"/>
            <a:ext cx="7772400" cy="1509712"/>
          </a:xfrm>
        </p:spPr>
        <p:txBody>
          <a:bodyPr anchor="t"/>
          <a:lstStyle>
            <a:lvl1pPr marL="45720" indent="0">
              <a:buNone/>
              <a:defRPr sz="2100" b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de-DE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5A406-BDB6-48C3-AB72-8B738A1EB34F}" type="datetime1">
              <a:rPr lang="de-DE" smtClean="0"/>
              <a:t>05.01.2024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00960-3D65-46F7-85EE-A2D8630D61E5}" type="slidenum">
              <a:rPr lang="en-US" smtClean="0"/>
              <a:t>‹Nr.›</a:t>
            </a:fld>
            <a:endParaRPr lang="en-US"/>
          </a:p>
        </p:txBody>
      </p:sp>
      <p:sp>
        <p:nvSpPr>
          <p:cNvPr id="7" name="Foliennummernplatzhalter 5">
            <a:extLst>
              <a:ext uri="{FF2B5EF4-FFF2-40B4-BE49-F238E27FC236}">
                <a16:creationId xmlns:a16="http://schemas.microsoft.com/office/drawing/2014/main" id="{30DE54EF-D574-6C41-BDE5-35E8D23ABF8C}"/>
              </a:ext>
            </a:extLst>
          </p:cNvPr>
          <p:cNvSpPr txBox="1">
            <a:spLocks/>
          </p:cNvSpPr>
          <p:nvPr userDrawn="1"/>
        </p:nvSpPr>
        <p:spPr>
          <a:xfrm>
            <a:off x="7063992" y="6391656"/>
            <a:ext cx="1988472" cy="365760"/>
          </a:xfrm>
          <a:prstGeom prst="rect">
            <a:avLst/>
          </a:prstGeom>
        </p:spPr>
        <p:txBody>
          <a:bodyPr vert="horz" anchor="b"/>
          <a:lstStyle>
            <a:defPPr>
              <a:defRPr lang="en-US"/>
            </a:defPPr>
            <a:lvl1pPr marL="0" algn="r" defTabSz="914400" rtl="0" eaLnBrk="1" latinLnBrk="0" hangingPunct="1">
              <a:defRPr kumimoji="0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8800960-3D65-46F7-85EE-A2D8630D61E5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de-DE"/>
              <a:t>Titelmasterformat durch Klicken bearbeiten</a:t>
            </a:r>
            <a:endParaRPr kumimoji="0" lang="en-US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2249424"/>
            <a:ext cx="4038600" cy="4525963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de-DE"/>
              <a:t>Textmasterformat bearbeiten</a:t>
            </a:r>
          </a:p>
          <a:p>
            <a:pPr lvl="1" eaLnBrk="1" latinLnBrk="0" hangingPunct="1"/>
            <a:r>
              <a:rPr lang="de-DE"/>
              <a:t>Zweite Ebene</a:t>
            </a:r>
          </a:p>
          <a:p>
            <a:pPr lvl="2" eaLnBrk="1" latinLnBrk="0" hangingPunct="1"/>
            <a:r>
              <a:rPr lang="de-DE"/>
              <a:t>Dritte Ebene</a:t>
            </a:r>
          </a:p>
          <a:p>
            <a:pPr lvl="3" eaLnBrk="1" latinLnBrk="0" hangingPunct="1"/>
            <a:r>
              <a:rPr lang="de-DE"/>
              <a:t>Vierte Ebene</a:t>
            </a:r>
          </a:p>
          <a:p>
            <a:pPr lvl="4" eaLnBrk="1" latinLnBrk="0" hangingPunct="1"/>
            <a:r>
              <a:rPr lang="de-DE"/>
              <a:t>Fünfte Ebene</a:t>
            </a:r>
            <a:endParaRPr kumimoji="0" lang="en-US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2249424"/>
            <a:ext cx="4038600" cy="4525963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de-DE"/>
              <a:t>Textmasterformat bearbeiten</a:t>
            </a:r>
          </a:p>
          <a:p>
            <a:pPr lvl="1" eaLnBrk="1" latinLnBrk="0" hangingPunct="1"/>
            <a:r>
              <a:rPr lang="de-DE"/>
              <a:t>Zweite Ebene</a:t>
            </a:r>
          </a:p>
          <a:p>
            <a:pPr lvl="2" eaLnBrk="1" latinLnBrk="0" hangingPunct="1"/>
            <a:r>
              <a:rPr lang="de-DE"/>
              <a:t>Dritte Ebene</a:t>
            </a:r>
          </a:p>
          <a:p>
            <a:pPr lvl="3" eaLnBrk="1" latinLnBrk="0" hangingPunct="1"/>
            <a:r>
              <a:rPr lang="de-DE"/>
              <a:t>Vierte Ebene</a:t>
            </a:r>
          </a:p>
          <a:p>
            <a:pPr lvl="4" eaLnBrk="1" latinLnBrk="0" hangingPunct="1"/>
            <a:r>
              <a:rPr lang="de-DE"/>
              <a:t>Fünfte Ebene</a:t>
            </a:r>
            <a:endParaRPr kumimoji="0" lang="en-US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0F66A-EFBE-4D86-B794-B531731BC1EE}" type="datetime1">
              <a:rPr lang="de-DE" smtClean="0"/>
              <a:t>05.01.2024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00960-3D65-46F7-85EE-A2D8630D61E5}" type="slidenum">
              <a:rPr lang="en-US" smtClean="0"/>
              <a:t>‹Nr.›</a:t>
            </a:fld>
            <a:endParaRPr lang="en-US"/>
          </a:p>
        </p:txBody>
      </p:sp>
      <p:sp>
        <p:nvSpPr>
          <p:cNvPr id="8" name="Foliennummernplatzhalter 5">
            <a:extLst>
              <a:ext uri="{FF2B5EF4-FFF2-40B4-BE49-F238E27FC236}">
                <a16:creationId xmlns:a16="http://schemas.microsoft.com/office/drawing/2014/main" id="{28A2B9AB-CEFC-4843-A8CE-9D77611F0E5F}"/>
              </a:ext>
            </a:extLst>
          </p:cNvPr>
          <p:cNvSpPr txBox="1">
            <a:spLocks/>
          </p:cNvSpPr>
          <p:nvPr userDrawn="1"/>
        </p:nvSpPr>
        <p:spPr>
          <a:xfrm>
            <a:off x="7063992" y="6391656"/>
            <a:ext cx="1988472" cy="365760"/>
          </a:xfrm>
          <a:prstGeom prst="rect">
            <a:avLst/>
          </a:prstGeom>
        </p:spPr>
        <p:txBody>
          <a:bodyPr vert="horz" anchor="b"/>
          <a:lstStyle>
            <a:defPPr>
              <a:defRPr lang="en-US"/>
            </a:defPPr>
            <a:lvl1pPr marL="0" algn="r" defTabSz="914400" rtl="0" eaLnBrk="1" latinLnBrk="0" hangingPunct="1">
              <a:defRPr kumimoji="0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8800960-3D65-46F7-85EE-A2D8630D61E5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81000" y="1143000"/>
            <a:ext cx="8382000" cy="1069848"/>
          </a:xfrm>
        </p:spPr>
        <p:txBody>
          <a:bodyPr anchor="ctr"/>
          <a:lstStyle>
            <a:lvl1pPr>
              <a:defRPr sz="4000" b="0" i="0" cap="none" baseline="0"/>
            </a:lvl1pPr>
          </a:lstStyle>
          <a:p>
            <a:r>
              <a:rPr kumimoji="0" lang="de-DE"/>
              <a:t>Titelmasterformat durch Klicken bearbeiten</a:t>
            </a:r>
            <a:endParaRPr kumimoji="0"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81000" y="2244970"/>
            <a:ext cx="4041648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de-DE"/>
              <a:t>Textmasterformat bearbeiten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3"/>
          </p:nvPr>
        </p:nvSpPr>
        <p:spPr>
          <a:xfrm>
            <a:off x="4721225" y="2244970"/>
            <a:ext cx="4041775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de-DE"/>
              <a:t>Textmasterformat bearbeiten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sz="quarter" idx="2"/>
          </p:nvPr>
        </p:nvSpPr>
        <p:spPr>
          <a:xfrm>
            <a:off x="381000" y="2708519"/>
            <a:ext cx="4041648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de-DE"/>
              <a:t>Textmasterformat bearbeiten</a:t>
            </a:r>
          </a:p>
          <a:p>
            <a:pPr lvl="1" eaLnBrk="1" latinLnBrk="0" hangingPunct="1"/>
            <a:r>
              <a:rPr lang="de-DE"/>
              <a:t>Zweite Ebene</a:t>
            </a:r>
          </a:p>
          <a:p>
            <a:pPr lvl="2" eaLnBrk="1" latinLnBrk="0" hangingPunct="1"/>
            <a:r>
              <a:rPr lang="de-DE"/>
              <a:t>Dritte Ebene</a:t>
            </a:r>
          </a:p>
          <a:p>
            <a:pPr lvl="3" eaLnBrk="1" latinLnBrk="0" hangingPunct="1"/>
            <a:r>
              <a:rPr lang="de-DE"/>
              <a:t>Vierte Ebene</a:t>
            </a:r>
          </a:p>
          <a:p>
            <a:pPr lvl="4" eaLnBrk="1" latinLnBrk="0" hangingPunct="1"/>
            <a:r>
              <a:rPr lang="de-DE"/>
              <a:t>Fünfte Ebene</a:t>
            </a:r>
            <a:endParaRPr kumimoji="0" lang="en-US"/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718304" y="2708519"/>
            <a:ext cx="4041775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de-DE"/>
              <a:t>Textmasterformat bearbeiten</a:t>
            </a:r>
          </a:p>
          <a:p>
            <a:pPr lvl="1" eaLnBrk="1" latinLnBrk="0" hangingPunct="1"/>
            <a:r>
              <a:rPr lang="de-DE"/>
              <a:t>Zweite Ebene</a:t>
            </a:r>
          </a:p>
          <a:p>
            <a:pPr lvl="2" eaLnBrk="1" latinLnBrk="0" hangingPunct="1"/>
            <a:r>
              <a:rPr lang="de-DE"/>
              <a:t>Dritte Ebene</a:t>
            </a:r>
          </a:p>
          <a:p>
            <a:pPr lvl="3" eaLnBrk="1" latinLnBrk="0" hangingPunct="1"/>
            <a:r>
              <a:rPr lang="de-DE"/>
              <a:t>Vierte Ebene</a:t>
            </a:r>
          </a:p>
          <a:p>
            <a:pPr lvl="4" eaLnBrk="1" latinLnBrk="0" hangingPunct="1"/>
            <a:r>
              <a:rPr lang="de-DE"/>
              <a:t>Fünfte Ebene</a:t>
            </a:r>
            <a:endParaRPr kumimoji="0" lang="en-US"/>
          </a:p>
        </p:txBody>
      </p:sp>
      <p:sp>
        <p:nvSpPr>
          <p:cNvPr id="26" name="Datumsplatzhalter 2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37C69E42-4B2B-491B-A644-815082356129}" type="datetime1">
              <a:rPr lang="de-DE" smtClean="0"/>
              <a:t>05.01.2024</a:t>
            </a:fld>
            <a:endParaRPr lang="en-US"/>
          </a:p>
        </p:txBody>
      </p:sp>
      <p:sp>
        <p:nvSpPr>
          <p:cNvPr id="27" name="Foliennummernplatzhalter 2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08800960-3D65-46F7-85EE-A2D8630D61E5}" type="slidenum">
              <a:rPr lang="en-US" smtClean="0"/>
              <a:t>‹Nr.›</a:t>
            </a:fld>
            <a:endParaRPr lang="en-US"/>
          </a:p>
        </p:txBody>
      </p:sp>
      <p:sp>
        <p:nvSpPr>
          <p:cNvPr id="28" name="Fußzeilenplatzhalter 2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en-US"/>
          </a:p>
        </p:txBody>
      </p:sp>
      <p:sp>
        <p:nvSpPr>
          <p:cNvPr id="10" name="Foliennummernplatzhalter 5">
            <a:extLst>
              <a:ext uri="{FF2B5EF4-FFF2-40B4-BE49-F238E27FC236}">
                <a16:creationId xmlns:a16="http://schemas.microsoft.com/office/drawing/2014/main" id="{FEF4E230-B0C3-CC49-94BB-124CCF0FC893}"/>
              </a:ext>
            </a:extLst>
          </p:cNvPr>
          <p:cNvSpPr txBox="1">
            <a:spLocks/>
          </p:cNvSpPr>
          <p:nvPr userDrawn="1"/>
        </p:nvSpPr>
        <p:spPr>
          <a:xfrm>
            <a:off x="7063992" y="6391656"/>
            <a:ext cx="1988472" cy="365760"/>
          </a:xfrm>
          <a:prstGeom prst="rect">
            <a:avLst/>
          </a:prstGeom>
        </p:spPr>
        <p:txBody>
          <a:bodyPr vert="horz" anchor="b"/>
          <a:lstStyle>
            <a:defPPr>
              <a:defRPr lang="en-US"/>
            </a:defPPr>
            <a:lvl1pPr marL="0" algn="r" defTabSz="914400" rtl="0" eaLnBrk="1" latinLnBrk="0" hangingPunct="1">
              <a:defRPr kumimoji="0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8800960-3D65-46F7-85EE-A2D8630D61E5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1143000"/>
            <a:ext cx="8229600" cy="1069848"/>
          </a:xfrm>
        </p:spPr>
        <p:txBody>
          <a:bodyPr anchor="ctr"/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kumimoji="0" lang="de-DE"/>
              <a:t>Titelmasterformat durch Klicken bearbeiten</a:t>
            </a:r>
            <a:endParaRPr kumimoji="0"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>
          <a:xfrm>
            <a:off x="6583680" y="612648"/>
            <a:ext cx="957264" cy="457200"/>
          </a:xfrm>
        </p:spPr>
        <p:txBody>
          <a:bodyPr/>
          <a:lstStyle/>
          <a:p>
            <a:fld id="{28581BEF-411F-4C1C-828C-66B57363225F}" type="datetime1">
              <a:rPr lang="de-DE" smtClean="0"/>
              <a:t>05.01.2024</a:t>
            </a:fld>
            <a:endParaRPr lang="en-US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5257800" y="612648"/>
            <a:ext cx="1325880" cy="457200"/>
          </a:xfrm>
        </p:spPr>
        <p:txBody>
          <a:bodyPr/>
          <a:lstStyle/>
          <a:p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>
          <a:xfrm>
            <a:off x="8174736" y="2272"/>
            <a:ext cx="762000" cy="365760"/>
          </a:xfrm>
        </p:spPr>
        <p:txBody>
          <a:bodyPr/>
          <a:lstStyle/>
          <a:p>
            <a:fld id="{08800960-3D65-46F7-85EE-A2D8630D61E5}" type="slidenum">
              <a:rPr lang="en-US" smtClean="0"/>
              <a:t>‹Nr.›</a:t>
            </a:fld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09B9422-82AE-1D4C-B6B0-865A43630775}"/>
              </a:ext>
            </a:extLst>
          </p:cNvPr>
          <p:cNvSpPr txBox="1">
            <a:spLocks/>
          </p:cNvSpPr>
          <p:nvPr userDrawn="1"/>
        </p:nvSpPr>
        <p:spPr>
          <a:xfrm>
            <a:off x="7063992" y="6391656"/>
            <a:ext cx="1988472" cy="365760"/>
          </a:xfrm>
          <a:prstGeom prst="rect">
            <a:avLst/>
          </a:prstGeom>
        </p:spPr>
        <p:txBody>
          <a:bodyPr vert="horz" anchor="b"/>
          <a:lstStyle>
            <a:defPPr>
              <a:defRPr lang="en-US"/>
            </a:defPPr>
            <a:lvl1pPr marL="0" algn="r" defTabSz="914400" rtl="0" eaLnBrk="1" latinLnBrk="0" hangingPunct="1">
              <a:defRPr kumimoji="0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8800960-3D65-46F7-85EE-A2D8630D61E5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7E4652-83CF-48FF-B07A-5D300D4CA3EB}" type="datetime1">
              <a:rPr lang="de-DE" smtClean="0"/>
              <a:t>05.01.2024</a:t>
            </a:fld>
            <a:endParaRPr lang="en-US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00960-3D65-46F7-85EE-A2D8630D61E5}" type="slidenum">
              <a:rPr lang="en-US" smtClean="0"/>
              <a:t>‹Nr.›</a:t>
            </a:fld>
            <a:endParaRPr lang="en-US"/>
          </a:p>
        </p:txBody>
      </p:sp>
      <p:sp>
        <p:nvSpPr>
          <p:cNvPr id="5" name="Foliennummernplatzhalter 5">
            <a:extLst>
              <a:ext uri="{FF2B5EF4-FFF2-40B4-BE49-F238E27FC236}">
                <a16:creationId xmlns:a16="http://schemas.microsoft.com/office/drawing/2014/main" id="{87ADE735-D8CE-7144-BFF4-464CC69DD30A}"/>
              </a:ext>
            </a:extLst>
          </p:cNvPr>
          <p:cNvSpPr txBox="1">
            <a:spLocks/>
          </p:cNvSpPr>
          <p:nvPr userDrawn="1"/>
        </p:nvSpPr>
        <p:spPr>
          <a:xfrm>
            <a:off x="7063992" y="6391656"/>
            <a:ext cx="1988472" cy="365760"/>
          </a:xfrm>
          <a:prstGeom prst="rect">
            <a:avLst/>
          </a:prstGeom>
        </p:spPr>
        <p:txBody>
          <a:bodyPr vert="horz" anchor="b"/>
          <a:lstStyle>
            <a:defPPr>
              <a:defRPr lang="en-US"/>
            </a:defPPr>
            <a:lvl1pPr marL="0" algn="r" defTabSz="914400" rtl="0" eaLnBrk="1" latinLnBrk="0" hangingPunct="1">
              <a:defRPr kumimoji="0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8800960-3D65-46F7-85EE-A2D8630D61E5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353496" y="1101970"/>
            <a:ext cx="3383280" cy="877824"/>
          </a:xfrm>
        </p:spPr>
        <p:txBody>
          <a:bodyPr anchor="b"/>
          <a:lstStyle>
            <a:lvl1pPr algn="l">
              <a:buNone/>
              <a:defRPr sz="1800" b="1"/>
            </a:lvl1pPr>
          </a:lstStyle>
          <a:p>
            <a:r>
              <a:rPr kumimoji="0" lang="de-DE"/>
              <a:t>Titelmasterformat durch Klicken bearbeiten</a:t>
            </a:r>
            <a:endParaRPr kumimoji="0"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2"/>
          </p:nvPr>
        </p:nvSpPr>
        <p:spPr>
          <a:xfrm>
            <a:off x="5353496" y="2010727"/>
            <a:ext cx="3383280" cy="4617720"/>
          </a:xfrm>
        </p:spPr>
        <p:txBody>
          <a:bodyPr/>
          <a:lstStyle>
            <a:lvl1pPr marL="9144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de-DE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1"/>
          </p:nvPr>
        </p:nvSpPr>
        <p:spPr>
          <a:xfrm>
            <a:off x="152400" y="776287"/>
            <a:ext cx="5102352" cy="58521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de-DE"/>
              <a:t>Textmasterformat bearbeiten</a:t>
            </a:r>
          </a:p>
          <a:p>
            <a:pPr lvl="1" eaLnBrk="1" latinLnBrk="0" hangingPunct="1"/>
            <a:r>
              <a:rPr lang="de-DE"/>
              <a:t>Zweite Ebene</a:t>
            </a:r>
          </a:p>
          <a:p>
            <a:pPr lvl="2" eaLnBrk="1" latinLnBrk="0" hangingPunct="1"/>
            <a:r>
              <a:rPr lang="de-DE"/>
              <a:t>Dritte Ebene</a:t>
            </a:r>
          </a:p>
          <a:p>
            <a:pPr lvl="3" eaLnBrk="1" latinLnBrk="0" hangingPunct="1"/>
            <a:r>
              <a:rPr lang="de-DE"/>
              <a:t>Vierte Ebene</a:t>
            </a:r>
          </a:p>
          <a:p>
            <a:pPr lvl="4" eaLnBrk="1" latinLnBrk="0" hangingPunct="1"/>
            <a:r>
              <a:rPr lang="de-DE"/>
              <a:t>Fünfte Ebene</a:t>
            </a:r>
            <a:endParaRPr kumimoji="0" lang="en-US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A2C4E-E099-4331-8BC5-F5919D33FBB0}" type="datetime1">
              <a:rPr lang="de-DE" smtClean="0"/>
              <a:t>05.01.2024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00960-3D65-46F7-85EE-A2D8630D61E5}" type="slidenum">
              <a:rPr lang="en-US" smtClean="0"/>
              <a:t>‹Nr.›</a:t>
            </a:fld>
            <a:endParaRPr lang="en-US"/>
          </a:p>
        </p:txBody>
      </p:sp>
      <p:sp>
        <p:nvSpPr>
          <p:cNvPr id="8" name="Foliennummernplatzhalter 5">
            <a:extLst>
              <a:ext uri="{FF2B5EF4-FFF2-40B4-BE49-F238E27FC236}">
                <a16:creationId xmlns:a16="http://schemas.microsoft.com/office/drawing/2014/main" id="{E84BC76B-DD63-3D41-8021-753CA6CA5598}"/>
              </a:ext>
            </a:extLst>
          </p:cNvPr>
          <p:cNvSpPr txBox="1">
            <a:spLocks/>
          </p:cNvSpPr>
          <p:nvPr userDrawn="1"/>
        </p:nvSpPr>
        <p:spPr>
          <a:xfrm>
            <a:off x="7063992" y="6391656"/>
            <a:ext cx="1988472" cy="365760"/>
          </a:xfrm>
          <a:prstGeom prst="rect">
            <a:avLst/>
          </a:prstGeom>
        </p:spPr>
        <p:txBody>
          <a:bodyPr vert="horz" anchor="b"/>
          <a:lstStyle>
            <a:defPPr>
              <a:defRPr lang="en-US"/>
            </a:defPPr>
            <a:lvl1pPr marL="0" algn="r" defTabSz="914400" rtl="0" eaLnBrk="1" latinLnBrk="0" hangingPunct="1">
              <a:defRPr kumimoji="0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8800960-3D65-46F7-85EE-A2D8630D61E5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440434" y="1109160"/>
            <a:ext cx="586803" cy="4681637"/>
          </a:xfrm>
        </p:spPr>
        <p:txBody>
          <a:bodyPr vert="vert270" lIns="45720" tIns="0" rIns="45720" anchor="t"/>
          <a:lstStyle>
            <a:lvl1pPr algn="ctr">
              <a:buNone/>
              <a:defRPr sz="2000" b="1"/>
            </a:lvl1pPr>
          </a:lstStyle>
          <a:p>
            <a:r>
              <a:rPr kumimoji="0" lang="de-DE"/>
              <a:t>Titelmasterformat durch Klicken bearbeiten</a:t>
            </a:r>
            <a:endParaRPr kumimoji="0" lang="en-US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403671" y="1143000"/>
            <a:ext cx="4572000" cy="4572000"/>
          </a:xfrm>
          <a:solidFill>
            <a:srgbClr val="EAEAEA"/>
          </a:solidFill>
          <a:ln w="50800">
            <a:solidFill>
              <a:srgbClr val="FFFFFF"/>
            </a:solidFill>
            <a:miter lim="800000"/>
          </a:ln>
          <a:effectLst>
            <a:outerShdw blurRad="57150" dist="31750" dir="4800000" algn="tl" rotWithShape="0">
              <a:srgbClr val="000000">
                <a:alpha val="2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2540">
            <a:bevelT w="25400" h="19050"/>
            <a:contourClr>
              <a:srgbClr val="AEAEAE"/>
            </a:contourClr>
          </a:sp3d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de-DE"/>
              <a:t>Bild durch Klicken auf Symbol hinzufügen</a:t>
            </a:r>
            <a:endParaRPr kumimoji="0" lang="en-US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6088443" y="3274308"/>
            <a:ext cx="2590800" cy="2516489"/>
          </a:xfrm>
        </p:spPr>
        <p:txBody>
          <a:bodyPr lIns="0" tIns="0" rIns="45720" anchor="t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3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de-DE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0A2B8-1C71-4F87-BF98-FD09C9576A12}" type="datetime1">
              <a:rPr lang="de-DE" smtClean="0"/>
              <a:t>05.01.2024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00960-3D65-46F7-85EE-A2D8630D61E5}" type="slidenum">
              <a:rPr lang="en-US" smtClean="0"/>
              <a:t>‹Nr.›</a:t>
            </a:fld>
            <a:endParaRPr lang="en-US"/>
          </a:p>
        </p:txBody>
      </p:sp>
      <p:sp>
        <p:nvSpPr>
          <p:cNvPr id="8" name="Foliennummernplatzhalter 5">
            <a:extLst>
              <a:ext uri="{FF2B5EF4-FFF2-40B4-BE49-F238E27FC236}">
                <a16:creationId xmlns:a16="http://schemas.microsoft.com/office/drawing/2014/main" id="{F016CFB8-94C7-8342-AE16-44CC68AE3215}"/>
              </a:ext>
            </a:extLst>
          </p:cNvPr>
          <p:cNvSpPr txBox="1">
            <a:spLocks/>
          </p:cNvSpPr>
          <p:nvPr userDrawn="1"/>
        </p:nvSpPr>
        <p:spPr>
          <a:xfrm>
            <a:off x="7063992" y="6391656"/>
            <a:ext cx="1988472" cy="365760"/>
          </a:xfrm>
          <a:prstGeom prst="rect">
            <a:avLst/>
          </a:prstGeom>
        </p:spPr>
        <p:txBody>
          <a:bodyPr vert="horz" anchor="b"/>
          <a:lstStyle>
            <a:defPPr>
              <a:defRPr lang="en-US"/>
            </a:defPPr>
            <a:lvl1pPr marL="0" algn="r" defTabSz="914400" rtl="0" eaLnBrk="1" latinLnBrk="0" hangingPunct="1">
              <a:defRPr kumimoji="0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8800960-3D65-46F7-85EE-A2D8630D61E5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hteck 27"/>
          <p:cNvSpPr/>
          <p:nvPr/>
        </p:nvSpPr>
        <p:spPr>
          <a:xfrm>
            <a:off x="1" y="366818"/>
            <a:ext cx="9144000" cy="84407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9" name="Rechteck 28"/>
          <p:cNvSpPr/>
          <p:nvPr/>
        </p:nvSpPr>
        <p:spPr>
          <a:xfrm>
            <a:off x="0" y="-1"/>
            <a:ext cx="9144000" cy="310663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0" name="Rechteck 29"/>
          <p:cNvSpPr/>
          <p:nvPr/>
        </p:nvSpPr>
        <p:spPr>
          <a:xfrm>
            <a:off x="0" y="308276"/>
            <a:ext cx="9144001" cy="91441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1" name="Rechteck 30"/>
          <p:cNvSpPr/>
          <p:nvPr/>
        </p:nvSpPr>
        <p:spPr>
          <a:xfrm flipV="1">
            <a:off x="5410182" y="360246"/>
            <a:ext cx="3733819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2" name="Rechteck 31"/>
          <p:cNvSpPr/>
          <p:nvPr/>
        </p:nvSpPr>
        <p:spPr>
          <a:xfrm flipV="1">
            <a:off x="5410200" y="440112"/>
            <a:ext cx="3733801" cy="180035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3" name="Abgerundetes Rechteck 32"/>
          <p:cNvSpPr/>
          <p:nvPr/>
        </p:nvSpPr>
        <p:spPr bwMode="white">
          <a:xfrm>
            <a:off x="5407339" y="497504"/>
            <a:ext cx="306324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4" name="Abgerundetes Rechteck 33"/>
          <p:cNvSpPr/>
          <p:nvPr/>
        </p:nvSpPr>
        <p:spPr bwMode="white">
          <a:xfrm>
            <a:off x="7373646" y="588943"/>
            <a:ext cx="16002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5" name="Rechteck 34"/>
          <p:cNvSpPr/>
          <p:nvPr/>
        </p:nvSpPr>
        <p:spPr bwMode="invGray">
          <a:xfrm>
            <a:off x="9084966" y="-2001"/>
            <a:ext cx="57626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6" name="Rechteck 35"/>
          <p:cNvSpPr/>
          <p:nvPr/>
        </p:nvSpPr>
        <p:spPr bwMode="invGray">
          <a:xfrm>
            <a:off x="9044481" y="-2001"/>
            <a:ext cx="27432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7" name="Rechteck 36"/>
          <p:cNvSpPr/>
          <p:nvPr/>
        </p:nvSpPr>
        <p:spPr bwMode="invGray">
          <a:xfrm>
            <a:off x="9025428" y="-2001"/>
            <a:ext cx="9144" cy="621792"/>
          </a:xfrm>
          <a:prstGeom prst="rect">
            <a:avLst/>
          </a:prstGeom>
          <a:solidFill>
            <a:srgbClr val="FFFFFF">
              <a:alpha val="6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8" name="Rechteck 37"/>
          <p:cNvSpPr/>
          <p:nvPr/>
        </p:nvSpPr>
        <p:spPr bwMode="invGray">
          <a:xfrm>
            <a:off x="8975423" y="-2001"/>
            <a:ext cx="27432" cy="621792"/>
          </a:xfrm>
          <a:prstGeom prst="rect">
            <a:avLst/>
          </a:prstGeom>
          <a:solidFill>
            <a:srgbClr val="FFFFFF">
              <a:alpha val="4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9" name="Rechteck 38"/>
          <p:cNvSpPr/>
          <p:nvPr/>
        </p:nvSpPr>
        <p:spPr bwMode="invGray">
          <a:xfrm>
            <a:off x="8915677" y="380"/>
            <a:ext cx="54864" cy="585216"/>
          </a:xfrm>
          <a:prstGeom prst="rect">
            <a:avLst/>
          </a:prstGeom>
          <a:solidFill>
            <a:srgbClr val="FFFFFF">
              <a:alpha val="2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40" name="Rechteck 39"/>
          <p:cNvSpPr/>
          <p:nvPr/>
        </p:nvSpPr>
        <p:spPr bwMode="invGray">
          <a:xfrm>
            <a:off x="8873475" y="380"/>
            <a:ext cx="9144" cy="585216"/>
          </a:xfrm>
          <a:prstGeom prst="rect">
            <a:avLst/>
          </a:prstGeom>
          <a:solidFill>
            <a:srgbClr val="FFFFFF">
              <a:alpha val="30196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Titelplatzhalter 21"/>
          <p:cNvSpPr>
            <a:spLocks noGrp="1"/>
          </p:cNvSpPr>
          <p:nvPr>
            <p:ph type="title"/>
          </p:nvPr>
        </p:nvSpPr>
        <p:spPr>
          <a:xfrm>
            <a:off x="457200" y="1143000"/>
            <a:ext cx="8229600" cy="10668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de-DE"/>
              <a:t>Titelmasterformat durch Klicken bearbeiten</a:t>
            </a:r>
            <a:endParaRPr kumimoji="0" lang="en-US"/>
          </a:p>
        </p:txBody>
      </p:sp>
      <p:sp>
        <p:nvSpPr>
          <p:cNvPr id="13" name="Textplatzhalter 12"/>
          <p:cNvSpPr>
            <a:spLocks noGrp="1"/>
          </p:cNvSpPr>
          <p:nvPr>
            <p:ph type="body" idx="1"/>
          </p:nvPr>
        </p:nvSpPr>
        <p:spPr>
          <a:xfrm>
            <a:off x="457200" y="2249424"/>
            <a:ext cx="8229600" cy="432511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de-DE"/>
              <a:t>Textmasterformat bearbeiten</a:t>
            </a:r>
          </a:p>
          <a:p>
            <a:pPr lvl="1" eaLnBrk="1" latinLnBrk="0" hangingPunct="1"/>
            <a:r>
              <a:rPr kumimoji="0" lang="de-DE"/>
              <a:t>Zweite Ebene</a:t>
            </a:r>
          </a:p>
          <a:p>
            <a:pPr lvl="2" eaLnBrk="1" latinLnBrk="0" hangingPunct="1"/>
            <a:r>
              <a:rPr kumimoji="0" lang="de-DE"/>
              <a:t>Dritte Ebene</a:t>
            </a:r>
          </a:p>
          <a:p>
            <a:pPr lvl="3" eaLnBrk="1" latinLnBrk="0" hangingPunct="1"/>
            <a:r>
              <a:rPr kumimoji="0" lang="de-DE"/>
              <a:t>Vierte Ebene</a:t>
            </a:r>
          </a:p>
          <a:p>
            <a:pPr lvl="4" eaLnBrk="1" latinLnBrk="0" hangingPunct="1"/>
            <a:r>
              <a:rPr kumimoji="0" lang="de-DE"/>
              <a:t>Fünfte Ebene</a:t>
            </a:r>
            <a:endParaRPr kumimoji="0" lang="en-US"/>
          </a:p>
        </p:txBody>
      </p:sp>
      <p:sp>
        <p:nvSpPr>
          <p:cNvPr id="14" name="Datumsplatzhalter 13"/>
          <p:cNvSpPr>
            <a:spLocks noGrp="1"/>
          </p:cNvSpPr>
          <p:nvPr>
            <p:ph type="dt" sz="half" idx="2"/>
          </p:nvPr>
        </p:nvSpPr>
        <p:spPr>
          <a:xfrm>
            <a:off x="6586536" y="612648"/>
            <a:ext cx="957264" cy="45720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800">
                <a:solidFill>
                  <a:schemeClr val="accent2"/>
                </a:solidFill>
              </a:defRPr>
            </a:lvl1pPr>
          </a:lstStyle>
          <a:p>
            <a:fld id="{D83A9F74-EE4C-49D6-9661-C67699B6A199}" type="datetime1">
              <a:rPr lang="de-DE" smtClean="0"/>
              <a:t>05.01.2024</a:t>
            </a:fld>
            <a:endParaRPr lang="en-US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>
          <a:xfrm>
            <a:off x="5257800" y="612648"/>
            <a:ext cx="1325880" cy="45720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800">
                <a:solidFill>
                  <a:schemeClr val="accent2"/>
                </a:solidFill>
              </a:defRPr>
            </a:lvl1pPr>
          </a:lstStyle>
          <a:p>
            <a:endParaRPr lang="en-US"/>
          </a:p>
        </p:txBody>
      </p:sp>
      <p:sp>
        <p:nvSpPr>
          <p:cNvPr id="23" name="Foliennummernplatzhalter 22"/>
          <p:cNvSpPr>
            <a:spLocks noGrp="1"/>
          </p:cNvSpPr>
          <p:nvPr>
            <p:ph type="sldNum" sz="quarter" idx="4"/>
          </p:nvPr>
        </p:nvSpPr>
        <p:spPr>
          <a:xfrm>
            <a:off x="8174736" y="2272"/>
            <a:ext cx="762000" cy="365760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800">
                <a:solidFill>
                  <a:srgbClr val="FFFFFF"/>
                </a:solidFill>
              </a:defRPr>
            </a:lvl1pPr>
          </a:lstStyle>
          <a:p>
            <a:fld id="{08800960-3D65-46F7-85EE-A2D8630D61E5}" type="slidenum">
              <a:rPr lang="en-US" smtClean="0"/>
              <a:t>‹Nr.›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ftr="0" dt="0"/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65760" indent="-256032" algn="l" rtl="0" eaLnBrk="1" latinLnBrk="0" hangingPunct="1">
        <a:spcBef>
          <a:spcPts val="300"/>
        </a:spcBef>
        <a:buClr>
          <a:schemeClr val="accent3"/>
        </a:buClr>
        <a:buFont typeface="Georgia"/>
        <a:buChar char="•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58368" indent="-246888" algn="l" rtl="0" eaLnBrk="1" latinLnBrk="0" hangingPunct="1">
        <a:spcBef>
          <a:spcPts val="300"/>
        </a:spcBef>
        <a:buClr>
          <a:schemeClr val="accent2"/>
        </a:buClr>
        <a:buFont typeface="Georgia"/>
        <a:buChar char="▫"/>
        <a:defRPr kumimoji="0" sz="2600" kern="1200">
          <a:solidFill>
            <a:schemeClr val="accent2"/>
          </a:solidFill>
          <a:latin typeface="+mn-lt"/>
          <a:ea typeface="+mn-ea"/>
          <a:cs typeface="+mn-cs"/>
        </a:defRPr>
      </a:lvl2pPr>
      <a:lvl3pPr marL="923544" indent="-219456" algn="l" rtl="0" eaLnBrk="1" latinLnBrk="0" hangingPunct="1">
        <a:spcBef>
          <a:spcPts val="300"/>
        </a:spcBef>
        <a:buClr>
          <a:schemeClr val="accent1"/>
        </a:buClr>
        <a:buFont typeface="Wingdings 2"/>
        <a:buChar char=""/>
        <a:defRPr kumimoji="0" sz="24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179576" indent="-201168" algn="l" rtl="0" eaLnBrk="1" latinLnBrk="0" hangingPunct="1">
        <a:spcBef>
          <a:spcPts val="300"/>
        </a:spcBef>
        <a:buClr>
          <a:schemeClr val="accent1"/>
        </a:buClr>
        <a:buFont typeface="Wingdings 2"/>
        <a:buChar char=""/>
        <a:defRPr kumimoji="0" sz="22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389888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2000" kern="1200">
          <a:solidFill>
            <a:schemeClr val="accent3"/>
          </a:solidFill>
          <a:latin typeface="+mn-lt"/>
          <a:ea typeface="+mn-ea"/>
          <a:cs typeface="+mn-cs"/>
        </a:defRPr>
      </a:lvl5pPr>
      <a:lvl6pPr marL="1609344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1800" kern="1200">
          <a:solidFill>
            <a:schemeClr val="accent3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1600" kern="1200">
          <a:solidFill>
            <a:schemeClr val="accent3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◦"/>
        <a:defRPr kumimoji="0" sz="1500" kern="1200">
          <a:solidFill>
            <a:schemeClr val="accent3"/>
          </a:solidFill>
          <a:latin typeface="+mn-lt"/>
          <a:ea typeface="+mn-ea"/>
          <a:cs typeface="+mn-cs"/>
        </a:defRPr>
      </a:lvl8pPr>
      <a:lvl9pPr marL="2240280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◦"/>
        <a:defRPr kumimoji="0" sz="1400" kern="1200" baseline="0">
          <a:solidFill>
            <a:schemeClr val="accent3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6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Relationship Id="rId14" Type="http://schemas.openxmlformats.org/officeDocument/2006/relationships/image" Target="../media/image14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7" Type="http://schemas.openxmlformats.org/officeDocument/2006/relationships/image" Target="../media/image1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microsoft.com/office/2007/relationships/hdphoto" Target="../media/hdphoto1.wdp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microsoft.com/office/2007/relationships/hdphoto" Target="../media/hdphoto4.wdp"/><Relationship Id="rId4" Type="http://schemas.microsoft.com/office/2007/relationships/hdphoto" Target="../media/hdphoto3.wdp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microsoft.com/office/2007/relationships/hdphoto" Target="../media/hdphoto5.wdp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/>
          <p:cNvSpPr txBox="1"/>
          <p:nvPr/>
        </p:nvSpPr>
        <p:spPr>
          <a:xfrm>
            <a:off x="395536" y="760636"/>
            <a:ext cx="8352927" cy="23446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de-DE" sz="28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BILDANALYSE UND BILDVERARBEITUNG</a:t>
            </a:r>
          </a:p>
          <a:p>
            <a:pPr>
              <a:lnSpc>
                <a:spcPct val="150000"/>
              </a:lnSpc>
              <a:defRPr/>
            </a:pPr>
            <a:r>
              <a:rPr lang="de-DE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Gruppenpräsentation</a:t>
            </a:r>
          </a:p>
          <a:p>
            <a:pPr>
              <a:lnSpc>
                <a:spcPct val="150000"/>
              </a:lnSpc>
              <a:defRPr/>
            </a:pPr>
            <a:r>
              <a:rPr lang="de-DE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05.02.2024</a:t>
            </a:r>
          </a:p>
          <a:p>
            <a:pPr>
              <a:lnSpc>
                <a:spcPct val="150000"/>
              </a:lnSpc>
              <a:defRPr/>
            </a:pPr>
            <a:endParaRPr lang="de-DE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50000"/>
              </a:lnSpc>
              <a:defRPr/>
            </a:pPr>
            <a:r>
              <a:rPr lang="de-DE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Programmierung für KI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ubTitle" idx="1"/>
          </p:nvPr>
        </p:nvSpPr>
        <p:spPr>
          <a:xfrm>
            <a:off x="323528" y="4293096"/>
            <a:ext cx="4608512" cy="2160240"/>
          </a:xfrm>
        </p:spPr>
        <p:txBody>
          <a:bodyPr rtlCol="0">
            <a:normAutofit fontScale="77500" lnSpcReduction="20000"/>
          </a:bodyPr>
          <a:lstStyle/>
          <a:p>
            <a:pPr eaLnBrk="1" fontAlgn="auto" hangingPunct="1">
              <a:lnSpc>
                <a:spcPct val="150000"/>
              </a:lnSpc>
              <a:spcAft>
                <a:spcPts val="0"/>
              </a:spcAft>
              <a:buFont typeface="Arial" pitchFamily="34" charset="0"/>
              <a:buNone/>
              <a:defRPr/>
            </a:pPr>
            <a:r>
              <a:rPr lang="de-DE" sz="1600" u="sng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Gruppe A1-1</a:t>
            </a:r>
          </a:p>
          <a:p>
            <a:pPr eaLnBrk="1" fontAlgn="auto" hangingPunct="1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/>
            </a:pPr>
            <a:endParaRPr lang="de-DE" sz="1600" u="sng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50000"/>
              </a:lnSpc>
              <a:defRPr/>
            </a:pPr>
            <a:r>
              <a:rPr lang="de-DE" sz="16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Al-Atrash, Anas Abdelsaman Ramadan</a:t>
            </a:r>
          </a:p>
          <a:p>
            <a:pPr eaLnBrk="1" fontAlgn="auto" hangingPunct="1">
              <a:lnSpc>
                <a:spcPct val="150000"/>
              </a:lnSpc>
              <a:spcAft>
                <a:spcPts val="0"/>
              </a:spcAft>
              <a:buFont typeface="Arial" pitchFamily="34" charset="0"/>
              <a:buNone/>
              <a:defRPr/>
            </a:pPr>
            <a:r>
              <a:rPr lang="de-DE" sz="16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Balczukat, Phil</a:t>
            </a:r>
          </a:p>
          <a:p>
            <a:pPr eaLnBrk="1" fontAlgn="auto" hangingPunct="1">
              <a:lnSpc>
                <a:spcPct val="150000"/>
              </a:lnSpc>
              <a:spcAft>
                <a:spcPts val="0"/>
              </a:spcAft>
              <a:buFont typeface="Arial" pitchFamily="34" charset="0"/>
              <a:buNone/>
              <a:defRPr/>
            </a:pPr>
            <a:r>
              <a:rPr lang="de-DE" sz="16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Ferme, Larissa</a:t>
            </a:r>
          </a:p>
          <a:p>
            <a:pPr eaLnBrk="1" fontAlgn="auto" hangingPunct="1">
              <a:lnSpc>
                <a:spcPct val="150000"/>
              </a:lnSpc>
              <a:spcAft>
                <a:spcPts val="0"/>
              </a:spcAft>
              <a:buFont typeface="Arial" pitchFamily="34" charset="0"/>
              <a:buNone/>
              <a:defRPr/>
            </a:pPr>
            <a:r>
              <a:rPr lang="de-DE" sz="16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Koch, Claus-Peter</a:t>
            </a:r>
          </a:p>
          <a:p>
            <a:pPr eaLnBrk="1" fontAlgn="auto" hangingPunct="1">
              <a:lnSpc>
                <a:spcPct val="150000"/>
              </a:lnSpc>
              <a:spcAft>
                <a:spcPts val="0"/>
              </a:spcAft>
              <a:buFont typeface="Arial" pitchFamily="34" charset="0"/>
              <a:buNone/>
              <a:defRPr/>
            </a:pPr>
            <a:r>
              <a:rPr lang="de-DE" sz="16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Ysop, Dietmar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B041DD58-48B2-5F4E-9AFE-53178492BD07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80112" y="5013176"/>
            <a:ext cx="2876550" cy="70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2094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7164288" y="0"/>
            <a:ext cx="1772448" cy="368032"/>
          </a:xfrm>
        </p:spPr>
        <p:txBody>
          <a:bodyPr/>
          <a:lstStyle/>
          <a:p>
            <a:r>
              <a:rPr lang="de-DE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Seite </a:t>
            </a:r>
            <a:fld id="{538D1101-B71C-42C1-B823-1158DE9643FE}" type="slidenum">
              <a:rPr lang="de-DE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10</a:t>
            </a:fld>
            <a:endParaRPr lang="de-DE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graphicFrame>
        <p:nvGraphicFramePr>
          <p:cNvPr id="8" name="Tabel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24715"/>
              </p:ext>
            </p:extLst>
          </p:nvPr>
        </p:nvGraphicFramePr>
        <p:xfrm>
          <a:off x="0" y="1057816"/>
          <a:ext cx="9144002" cy="33528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3062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98832"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438086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438086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438086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438086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438086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438086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43808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0" name="Titel 1">
            <a:extLst>
              <a:ext uri="{FF2B5EF4-FFF2-40B4-BE49-F238E27FC236}">
                <a16:creationId xmlns:a16="http://schemas.microsoft.com/office/drawing/2014/main" id="{AD18ADAA-B318-9D41-A82D-BC6358346B90}"/>
              </a:ext>
            </a:extLst>
          </p:cNvPr>
          <p:cNvSpPr txBox="1">
            <a:spLocks/>
          </p:cNvSpPr>
          <p:nvPr/>
        </p:nvSpPr>
        <p:spPr>
          <a:xfrm>
            <a:off x="63714" y="476672"/>
            <a:ext cx="8229600" cy="576000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8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Produktvideo</a:t>
            </a:r>
          </a:p>
        </p:txBody>
      </p:sp>
      <p:sp>
        <p:nvSpPr>
          <p:cNvPr id="11" name="Foliennummernplatzhalter 5">
            <a:extLst>
              <a:ext uri="{FF2B5EF4-FFF2-40B4-BE49-F238E27FC236}">
                <a16:creationId xmlns:a16="http://schemas.microsoft.com/office/drawing/2014/main" id="{51BB5F0C-E5D9-1243-8E65-802B5454CFB5}"/>
              </a:ext>
            </a:extLst>
          </p:cNvPr>
          <p:cNvSpPr txBox="1">
            <a:spLocks/>
          </p:cNvSpPr>
          <p:nvPr/>
        </p:nvSpPr>
        <p:spPr>
          <a:xfrm>
            <a:off x="63248" y="-27384"/>
            <a:ext cx="1052368" cy="368032"/>
          </a:xfrm>
          <a:prstGeom prst="rect">
            <a:avLst/>
          </a:prstGeom>
        </p:spPr>
        <p:txBody>
          <a:bodyPr vert="horz" anchor="b"/>
          <a:lstStyle>
            <a:defPPr>
              <a:defRPr lang="en-US"/>
            </a:defPPr>
            <a:lvl1pPr marL="0" algn="r" defTabSz="914400" rtl="0" eaLnBrk="1" latinLnBrk="0" hangingPunct="1">
              <a:defRPr kumimoji="0"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1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05.02.2024</a:t>
            </a:r>
            <a:endParaRPr lang="de-DE" sz="14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7C76E595-669A-1C4A-8134-3249A88E3493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274142" y="2708920"/>
            <a:ext cx="2595716" cy="2595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3183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9E806FCC-D494-2845-8878-7912957F51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92696"/>
            <a:ext cx="9166520" cy="6165304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97568" y="2606928"/>
            <a:ext cx="8568952" cy="1008112"/>
          </a:xfrm>
          <a:solidFill>
            <a:schemeClr val="bg1">
              <a:alpha val="53000"/>
            </a:schemeClr>
          </a:solidFill>
          <a:effectLst>
            <a:softEdge rad="63500"/>
          </a:effectLst>
        </p:spPr>
        <p:txBody>
          <a:bodyPr>
            <a:noAutofit/>
          </a:bodyPr>
          <a:lstStyle/>
          <a:p>
            <a:pPr algn="ctr"/>
            <a:r>
              <a:rPr lang="de-DE" sz="32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Vielen Dank für Ihre Aufmerksamkeit</a:t>
            </a:r>
            <a:endParaRPr lang="en-US" sz="320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97568" y="3573016"/>
            <a:ext cx="8546432" cy="576064"/>
          </a:xfrm>
          <a:solidFill>
            <a:schemeClr val="bg1">
              <a:alpha val="53000"/>
            </a:schemeClr>
          </a:solidFill>
          <a:effectLst>
            <a:softEdge rad="63500"/>
          </a:effectLst>
        </p:spPr>
        <p:txBody>
          <a:bodyPr vert="horz" anchor="ctr">
            <a:noAutofit/>
          </a:bodyPr>
          <a:lstStyle/>
          <a:p>
            <a:pPr algn="ctr">
              <a:spcBef>
                <a:spcPct val="0"/>
              </a:spcBef>
              <a:buNone/>
            </a:pPr>
            <a:r>
              <a:rPr lang="de-DE" sz="2400">
                <a:solidFill>
                  <a:schemeClr val="tx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Für Rückfragen stehen wir gerne zur Verfügung.</a:t>
            </a:r>
            <a:endParaRPr lang="en-US" sz="2400">
              <a:solidFill>
                <a:schemeClr val="tx2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7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7236296" y="0"/>
            <a:ext cx="1700440" cy="368032"/>
          </a:xfrm>
        </p:spPr>
        <p:txBody>
          <a:bodyPr/>
          <a:lstStyle/>
          <a:p>
            <a:r>
              <a:rPr lang="de-DE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Seite </a:t>
            </a:r>
            <a:fld id="{538D1101-B71C-42C1-B823-1158DE9643FE}" type="slidenum">
              <a:rPr lang="de-DE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11</a:t>
            </a:fld>
            <a:endParaRPr lang="de-DE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41273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67544" y="1700808"/>
            <a:ext cx="8496944" cy="453650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12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BILDNACHWEISE: 	</a:t>
            </a:r>
            <a:r>
              <a:rPr lang="de-DE" sz="105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https://</a:t>
            </a:r>
            <a:r>
              <a:rPr lang="de-DE" sz="105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sabinealtena.de</a:t>
            </a:r>
            <a:r>
              <a:rPr lang="de-DE" sz="105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/schlagfertigkeit-teil-5-ich-haette-da-mal-eine-frage</a:t>
            </a:r>
            <a:endParaRPr lang="de-DE" sz="12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indent="0">
              <a:buNone/>
            </a:pPr>
            <a:endParaRPr lang="de-DE" sz="120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0" indent="0">
              <a:buNone/>
            </a:pPr>
            <a:r>
              <a:rPr lang="de-DE" sz="1200">
                <a:latin typeface="Verdana" panose="020B0604030504040204" pitchFamily="34" charset="0"/>
                <a:ea typeface="Verdana" panose="020B0604030504040204" pitchFamily="34" charset="0"/>
              </a:rPr>
              <a:t>ICONS:		</a:t>
            </a:r>
            <a:r>
              <a:rPr lang="de-DE" sz="1050">
                <a:latin typeface="Verdana" panose="020B0604030504040204" pitchFamily="34" charset="0"/>
                <a:ea typeface="Verdana" panose="020B0604030504040204" pitchFamily="34" charset="0"/>
              </a:rPr>
              <a:t>https://icons8.de/icon/set/bearbeiten/material--static--white</a:t>
            </a:r>
            <a:endParaRPr lang="de-DE" sz="120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0" indent="0">
              <a:buNone/>
            </a:pPr>
            <a:endParaRPr lang="de-DE" sz="120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0" indent="0">
              <a:buNone/>
            </a:pPr>
            <a:r>
              <a:rPr lang="de-DE" sz="1200">
                <a:latin typeface="Verdana" panose="020B0604030504040204" pitchFamily="34" charset="0"/>
                <a:ea typeface="Verdana" panose="020B0604030504040204" pitchFamily="34" charset="0"/>
              </a:rPr>
              <a:t>FARBSCHEMA:	</a:t>
            </a:r>
            <a:r>
              <a:rPr lang="de-DE" sz="105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https://imagecolorpicker.com/color-code/eeeee4</a:t>
            </a:r>
            <a:endParaRPr lang="de-DE" sz="120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0" indent="0">
              <a:buNone/>
            </a:pPr>
            <a:endParaRPr lang="de-DE" sz="120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0" indent="0">
              <a:buNone/>
            </a:pPr>
            <a:r>
              <a:rPr lang="de-DE" sz="1200">
                <a:latin typeface="Verdana" panose="020B0604030504040204" pitchFamily="34" charset="0"/>
                <a:ea typeface="Verdana" panose="020B0604030504040204" pitchFamily="34" charset="0"/>
              </a:rPr>
              <a:t>LITERATUR/VIDEO: 	</a:t>
            </a:r>
            <a:r>
              <a:rPr lang="de-DE" sz="1050" b="0" i="0">
                <a:solidFill>
                  <a:srgbClr val="1F2328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https://www.youtube.com/watch?v=6DjFscX4I_c</a:t>
            </a:r>
            <a:endParaRPr lang="de-DE" sz="1200" b="0" i="0">
              <a:solidFill>
                <a:srgbClr val="1F2328"/>
              </a:solidFill>
              <a:effectLst/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0" indent="0">
              <a:buNone/>
            </a:pPr>
            <a:r>
              <a:rPr lang="de-DE" sz="1200">
                <a:solidFill>
                  <a:srgbClr val="1F2328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	            	</a:t>
            </a:r>
            <a:r>
              <a:rPr lang="de-DE" sz="105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https://github.com/patrick013/Object-Detection---Yolov3/blob/master/model/yolov3.weights</a:t>
            </a:r>
            <a:endParaRPr lang="de-DE" sz="11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indent="0">
              <a:buNone/>
            </a:pPr>
            <a:endParaRPr lang="de-DE" sz="1200" b="0" i="0">
              <a:solidFill>
                <a:srgbClr val="1F2328"/>
              </a:solidFill>
              <a:effectLst/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0" indent="0">
              <a:buNone/>
            </a:pPr>
            <a:endParaRPr lang="de-DE" sz="1200" b="0" i="0">
              <a:solidFill>
                <a:srgbClr val="1F2328"/>
              </a:solidFill>
              <a:effectLst/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0" indent="0">
              <a:buNone/>
            </a:pPr>
            <a:endParaRPr lang="de-DE" sz="12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de-DE" sz="12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7092280" y="0"/>
            <a:ext cx="1844456" cy="368032"/>
          </a:xfrm>
        </p:spPr>
        <p:txBody>
          <a:bodyPr/>
          <a:lstStyle/>
          <a:p>
            <a:r>
              <a:rPr lang="de-DE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Seite </a:t>
            </a:r>
            <a:fld id="{538D1101-B71C-42C1-B823-1158DE9643FE}" type="slidenum">
              <a:rPr lang="de-DE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12</a:t>
            </a:fld>
            <a:endParaRPr lang="de-DE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213DF837-5154-3748-BE37-0508884DB681}"/>
              </a:ext>
            </a:extLst>
          </p:cNvPr>
          <p:cNvSpPr txBox="1">
            <a:spLocks/>
          </p:cNvSpPr>
          <p:nvPr/>
        </p:nvSpPr>
        <p:spPr>
          <a:xfrm>
            <a:off x="63714" y="476672"/>
            <a:ext cx="8229600" cy="576000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8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Backup</a:t>
            </a:r>
          </a:p>
        </p:txBody>
      </p:sp>
      <p:sp>
        <p:nvSpPr>
          <p:cNvPr id="9" name="Foliennummernplatzhalter 5">
            <a:extLst>
              <a:ext uri="{FF2B5EF4-FFF2-40B4-BE49-F238E27FC236}">
                <a16:creationId xmlns:a16="http://schemas.microsoft.com/office/drawing/2014/main" id="{43CD2BB6-F308-0943-846D-3F335C0AE898}"/>
              </a:ext>
            </a:extLst>
          </p:cNvPr>
          <p:cNvSpPr txBox="1">
            <a:spLocks/>
          </p:cNvSpPr>
          <p:nvPr/>
        </p:nvSpPr>
        <p:spPr>
          <a:xfrm>
            <a:off x="63248" y="-27384"/>
            <a:ext cx="1052368" cy="368032"/>
          </a:xfrm>
          <a:prstGeom prst="rect">
            <a:avLst/>
          </a:prstGeom>
        </p:spPr>
        <p:txBody>
          <a:bodyPr vert="horz" anchor="b"/>
          <a:lstStyle>
            <a:defPPr>
              <a:defRPr lang="en-US"/>
            </a:defPPr>
            <a:lvl1pPr marL="0" algn="r" defTabSz="914400" rtl="0" eaLnBrk="1" latinLnBrk="0" hangingPunct="1">
              <a:defRPr kumimoji="0"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1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05.02.2024</a:t>
            </a:r>
            <a:endParaRPr lang="de-DE" sz="14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17549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7308304" y="0"/>
            <a:ext cx="1628432" cy="368032"/>
          </a:xfrm>
        </p:spPr>
        <p:txBody>
          <a:bodyPr/>
          <a:lstStyle/>
          <a:p>
            <a:r>
              <a:rPr lang="de-DE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Seite </a:t>
            </a:r>
            <a:fld id="{538D1101-B71C-42C1-B823-1158DE9643FE}" type="slidenum">
              <a:rPr lang="de-DE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</a:t>
            </a:fld>
            <a:endParaRPr lang="de-DE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" name="Halbbogen 4"/>
          <p:cNvSpPr/>
          <p:nvPr/>
        </p:nvSpPr>
        <p:spPr>
          <a:xfrm>
            <a:off x="-1116632" y="1196751"/>
            <a:ext cx="2520280" cy="5112569"/>
          </a:xfrm>
          <a:prstGeom prst="blockArc">
            <a:avLst>
              <a:gd name="adj1" fmla="val 16934234"/>
              <a:gd name="adj2" fmla="val 4526551"/>
              <a:gd name="adj3" fmla="val 0"/>
            </a:avLst>
          </a:prstGeom>
          <a:ln w="25400"/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  <a:sp3d z="-110000"/>
        </p:spPr>
        <p:style>
          <a:lnRef idx="2">
            <a:schemeClr val="dk2">
              <a:shade val="60000"/>
              <a:hueOff val="0"/>
              <a:satOff val="0"/>
              <a:lumOff val="0"/>
              <a:alphaOff val="0"/>
            </a:schemeClr>
          </a:lnRef>
          <a:fillRef idx="0">
            <a:schemeClr val="dk2">
              <a:hueOff val="0"/>
              <a:satOff val="0"/>
              <a:lumOff val="0"/>
              <a:alphaOff val="0"/>
            </a:schemeClr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de-DE"/>
          </a:p>
        </p:txBody>
      </p:sp>
      <p:grpSp>
        <p:nvGrpSpPr>
          <p:cNvPr id="7" name="Gruppieren 6"/>
          <p:cNvGrpSpPr/>
          <p:nvPr/>
        </p:nvGrpSpPr>
        <p:grpSpPr>
          <a:xfrm>
            <a:off x="1026238" y="1589651"/>
            <a:ext cx="6786122" cy="399189"/>
            <a:chOff x="308133" y="199682"/>
            <a:chExt cx="7122059" cy="399189"/>
          </a:xfr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33000">
                <a:srgbClr val="94B2B9"/>
              </a:gs>
              <a:gs pos="0">
                <a:srgbClr val="438086"/>
              </a:gs>
              <a:gs pos="88000">
                <a:schemeClr val="accent1">
                  <a:tint val="23500"/>
                  <a:satMod val="160000"/>
                  <a:lumMod val="100000"/>
                  <a:alpha val="0"/>
                </a:schemeClr>
              </a:gs>
            </a:gsLst>
            <a:path path="circle">
              <a:fillToRect t="100000" r="100000"/>
            </a:path>
            <a:tileRect l="-100000" b="-100000"/>
          </a:gradFill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</p:grpSpPr>
        <p:sp>
          <p:nvSpPr>
            <p:cNvPr id="8" name="Rechteck 7"/>
            <p:cNvSpPr/>
            <p:nvPr/>
          </p:nvSpPr>
          <p:spPr>
            <a:xfrm>
              <a:off x="308133" y="199682"/>
              <a:ext cx="7122059" cy="399189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9" name="Rechteck 8"/>
            <p:cNvSpPr/>
            <p:nvPr/>
          </p:nvSpPr>
          <p:spPr>
            <a:xfrm>
              <a:off x="308133" y="199682"/>
              <a:ext cx="7122059" cy="399189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16857" tIns="40640" rIns="40640" bIns="40640" numCol="1" spcCol="1270" anchor="ctr" anchorCtr="0">
              <a:noAutofit/>
            </a:bodyPr>
            <a:lstStyle/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160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Aufgabenstellung</a:t>
              </a:r>
            </a:p>
          </p:txBody>
        </p:sp>
      </p:grpSp>
      <p:sp>
        <p:nvSpPr>
          <p:cNvPr id="17" name="Ellipse 16"/>
          <p:cNvSpPr/>
          <p:nvPr/>
        </p:nvSpPr>
        <p:spPr>
          <a:xfrm>
            <a:off x="688638" y="1539752"/>
            <a:ext cx="498986" cy="498986"/>
          </a:xfrm>
          <a:prstGeom prst="ellipse">
            <a:avLst/>
          </a:prstGeo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  <a:sp3d z="300000" contourW="12700" prstMaterial="flat">
            <a:bevelT w="177800" h="254000"/>
            <a:bevelB w="152400"/>
          </a:sp3d>
        </p:spPr>
        <p:style>
          <a:lnRef idx="0">
            <a:schemeClr val="dk2">
              <a:hueOff val="0"/>
              <a:satOff val="0"/>
              <a:lumOff val="0"/>
              <a:alphaOff val="0"/>
            </a:schemeClr>
          </a:lnRef>
          <a:fillRef idx="1">
            <a:schemeClr val="lt2">
              <a:hueOff val="0"/>
              <a:satOff val="0"/>
              <a:lumOff val="0"/>
              <a:alphaOff val="0"/>
            </a:schemeClr>
          </a:fillRef>
          <a:effectRef idx="0">
            <a:schemeClr val="lt2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de-DE"/>
          </a:p>
        </p:txBody>
      </p:sp>
      <p:grpSp>
        <p:nvGrpSpPr>
          <p:cNvPr id="18" name="Gruppieren 17"/>
          <p:cNvGrpSpPr/>
          <p:nvPr/>
        </p:nvGrpSpPr>
        <p:grpSpPr>
          <a:xfrm>
            <a:off x="1339835" y="2237723"/>
            <a:ext cx="6472525" cy="399189"/>
            <a:chOff x="669634" y="798817"/>
            <a:chExt cx="6760557" cy="399189"/>
          </a:xfr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47000">
                <a:srgbClr val="94B2B9"/>
              </a:gs>
              <a:gs pos="0">
                <a:srgbClr val="438086"/>
              </a:gs>
              <a:gs pos="88000">
                <a:schemeClr val="accent1">
                  <a:tint val="23500"/>
                  <a:satMod val="160000"/>
                  <a:lumMod val="100000"/>
                  <a:alpha val="0"/>
                </a:schemeClr>
              </a:gs>
            </a:gsLst>
            <a:lin ang="0" scaled="1"/>
          </a:gradFill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</p:grpSpPr>
        <p:sp>
          <p:nvSpPr>
            <p:cNvPr id="19" name="Rechteck 18"/>
            <p:cNvSpPr/>
            <p:nvPr/>
          </p:nvSpPr>
          <p:spPr>
            <a:xfrm>
              <a:off x="669634" y="798817"/>
              <a:ext cx="6760557" cy="399189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20" name="Rechteck 19"/>
            <p:cNvSpPr/>
            <p:nvPr/>
          </p:nvSpPr>
          <p:spPr>
            <a:xfrm>
              <a:off x="669634" y="798817"/>
              <a:ext cx="6760557" cy="399189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16857" tIns="40640" rIns="40640" bIns="40640" numCol="1" spcCol="1270" anchor="ctr" anchorCtr="0">
              <a:noAutofit/>
            </a:bodyPr>
            <a:lstStyle/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160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Projektmanagement</a:t>
              </a:r>
            </a:p>
          </p:txBody>
        </p:sp>
      </p:grpSp>
      <p:sp>
        <p:nvSpPr>
          <p:cNvPr id="16" name="Ellipse 15"/>
          <p:cNvSpPr/>
          <p:nvPr/>
        </p:nvSpPr>
        <p:spPr>
          <a:xfrm>
            <a:off x="986317" y="2187824"/>
            <a:ext cx="498986" cy="498986"/>
          </a:xfrm>
          <a:prstGeom prst="ellipse">
            <a:avLst/>
          </a:prstGeo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  <a:sp3d z="300000" contourW="12700" prstMaterial="flat">
            <a:bevelT w="177800" h="254000"/>
            <a:bevelB w="152400"/>
          </a:sp3d>
        </p:spPr>
        <p:style>
          <a:lnRef idx="0">
            <a:schemeClr val="dk2">
              <a:hueOff val="0"/>
              <a:satOff val="0"/>
              <a:lumOff val="0"/>
              <a:alphaOff val="0"/>
            </a:schemeClr>
          </a:lnRef>
          <a:fillRef idx="1">
            <a:schemeClr val="lt2">
              <a:hueOff val="0"/>
              <a:satOff val="0"/>
              <a:lumOff val="0"/>
              <a:alphaOff val="0"/>
            </a:schemeClr>
          </a:fillRef>
          <a:effectRef idx="0">
            <a:schemeClr val="lt2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de-DE"/>
          </a:p>
        </p:txBody>
      </p:sp>
      <p:grpSp>
        <p:nvGrpSpPr>
          <p:cNvPr id="21" name="Gruppieren 20"/>
          <p:cNvGrpSpPr/>
          <p:nvPr/>
        </p:nvGrpSpPr>
        <p:grpSpPr>
          <a:xfrm>
            <a:off x="1475655" y="2885795"/>
            <a:ext cx="6336705" cy="399189"/>
            <a:chOff x="867736" y="1397513"/>
            <a:chExt cx="6562456" cy="399189"/>
          </a:xfr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47000">
                <a:srgbClr val="94B2B9"/>
              </a:gs>
              <a:gs pos="0">
                <a:srgbClr val="438086"/>
              </a:gs>
              <a:gs pos="88000">
                <a:schemeClr val="accent1">
                  <a:tint val="23500"/>
                  <a:satMod val="160000"/>
                  <a:lumMod val="100000"/>
                  <a:alpha val="0"/>
                </a:schemeClr>
              </a:gs>
            </a:gsLst>
            <a:lin ang="0" scaled="1"/>
          </a:gradFill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</p:grpSpPr>
        <p:sp>
          <p:nvSpPr>
            <p:cNvPr id="22" name="Rechteck 21"/>
            <p:cNvSpPr/>
            <p:nvPr/>
          </p:nvSpPr>
          <p:spPr>
            <a:xfrm>
              <a:off x="867736" y="1397513"/>
              <a:ext cx="6562456" cy="399189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23" name="Rechteck 22"/>
            <p:cNvSpPr/>
            <p:nvPr/>
          </p:nvSpPr>
          <p:spPr>
            <a:xfrm>
              <a:off x="867736" y="1397513"/>
              <a:ext cx="6562456" cy="399189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16857" tIns="40640" rIns="40640" bIns="40640" numCol="1" spcCol="1270" anchor="ctr" anchorCtr="0">
              <a:noAutofit/>
            </a:bodyPr>
            <a:lstStyle/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160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Programmarchitektur und Programmfluss</a:t>
              </a:r>
            </a:p>
          </p:txBody>
        </p:sp>
      </p:grpSp>
      <p:sp>
        <p:nvSpPr>
          <p:cNvPr id="12" name="Ellipse 11"/>
          <p:cNvSpPr/>
          <p:nvPr/>
        </p:nvSpPr>
        <p:spPr>
          <a:xfrm>
            <a:off x="1115616" y="2835896"/>
            <a:ext cx="498986" cy="498986"/>
          </a:xfrm>
          <a:prstGeom prst="ellipse">
            <a:avLst/>
          </a:prstGeo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  <a:sp3d z="300000" contourW="12700" prstMaterial="flat">
            <a:bevelT w="177800" h="254000"/>
            <a:bevelB w="152400"/>
          </a:sp3d>
        </p:spPr>
        <p:style>
          <a:lnRef idx="0">
            <a:schemeClr val="dk2">
              <a:hueOff val="0"/>
              <a:satOff val="0"/>
              <a:lumOff val="0"/>
              <a:alphaOff val="0"/>
            </a:schemeClr>
          </a:lnRef>
          <a:fillRef idx="1">
            <a:schemeClr val="lt2">
              <a:hueOff val="0"/>
              <a:satOff val="0"/>
              <a:lumOff val="0"/>
              <a:alphaOff val="0"/>
            </a:schemeClr>
          </a:fillRef>
          <a:effectRef idx="0">
            <a:schemeClr val="lt2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de-DE"/>
          </a:p>
        </p:txBody>
      </p:sp>
      <p:grpSp>
        <p:nvGrpSpPr>
          <p:cNvPr id="24" name="Gruppieren 23"/>
          <p:cNvGrpSpPr/>
          <p:nvPr/>
        </p:nvGrpSpPr>
        <p:grpSpPr>
          <a:xfrm>
            <a:off x="1557311" y="3533867"/>
            <a:ext cx="6255050" cy="399189"/>
            <a:chOff x="930987" y="1996649"/>
            <a:chExt cx="6499204" cy="399189"/>
          </a:xfr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47000">
                <a:srgbClr val="94B2B9"/>
              </a:gs>
              <a:gs pos="0">
                <a:srgbClr val="438086"/>
              </a:gs>
              <a:gs pos="88000">
                <a:schemeClr val="accent1">
                  <a:tint val="23500"/>
                  <a:satMod val="160000"/>
                  <a:lumMod val="100000"/>
                  <a:alpha val="0"/>
                </a:schemeClr>
              </a:gs>
            </a:gsLst>
            <a:lin ang="0" scaled="1"/>
          </a:gradFill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</p:grpSpPr>
        <p:sp>
          <p:nvSpPr>
            <p:cNvPr id="25" name="Rechteck 24"/>
            <p:cNvSpPr/>
            <p:nvPr/>
          </p:nvSpPr>
          <p:spPr>
            <a:xfrm>
              <a:off x="930987" y="1996649"/>
              <a:ext cx="6499204" cy="399189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26" name="Rechteck 25"/>
            <p:cNvSpPr/>
            <p:nvPr/>
          </p:nvSpPr>
          <p:spPr>
            <a:xfrm>
              <a:off x="930987" y="1996649"/>
              <a:ext cx="6499204" cy="399189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16857" tIns="40640" rIns="40640" bIns="40640" numCol="1" spcCol="1270" anchor="ctr" anchorCtr="0">
              <a:noAutofit/>
            </a:bodyPr>
            <a:lstStyle/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160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GUI – Graphical User Interface</a:t>
              </a:r>
            </a:p>
          </p:txBody>
        </p:sp>
      </p:grpSp>
      <p:sp>
        <p:nvSpPr>
          <p:cNvPr id="10" name="Ellipse 9"/>
          <p:cNvSpPr/>
          <p:nvPr/>
        </p:nvSpPr>
        <p:spPr>
          <a:xfrm>
            <a:off x="1187624" y="3483968"/>
            <a:ext cx="498986" cy="498986"/>
          </a:xfrm>
          <a:prstGeom prst="ellipse">
            <a:avLst/>
          </a:prstGeo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  <a:sp3d z="300000" contourW="12700" prstMaterial="flat">
            <a:bevelT w="177800" h="254000"/>
            <a:bevelB w="152400"/>
          </a:sp3d>
        </p:spPr>
        <p:style>
          <a:lnRef idx="0">
            <a:schemeClr val="dk2">
              <a:hueOff val="0"/>
              <a:satOff val="0"/>
              <a:lumOff val="0"/>
              <a:alphaOff val="0"/>
            </a:schemeClr>
          </a:lnRef>
          <a:fillRef idx="1">
            <a:schemeClr val="lt2">
              <a:hueOff val="0"/>
              <a:satOff val="0"/>
              <a:lumOff val="0"/>
              <a:alphaOff val="0"/>
            </a:schemeClr>
          </a:fillRef>
          <a:effectRef idx="0">
            <a:schemeClr val="lt2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de-DE"/>
          </a:p>
        </p:txBody>
      </p:sp>
      <p:grpSp>
        <p:nvGrpSpPr>
          <p:cNvPr id="27" name="Gruppieren 26"/>
          <p:cNvGrpSpPr/>
          <p:nvPr/>
        </p:nvGrpSpPr>
        <p:grpSpPr>
          <a:xfrm>
            <a:off x="1475656" y="4181939"/>
            <a:ext cx="6336705" cy="399189"/>
            <a:chOff x="867736" y="2595784"/>
            <a:chExt cx="6562456" cy="399189"/>
          </a:xfr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47000">
                <a:srgbClr val="94B2B9"/>
              </a:gs>
              <a:gs pos="0">
                <a:srgbClr val="438086"/>
              </a:gs>
              <a:gs pos="88000">
                <a:schemeClr val="accent1">
                  <a:tint val="23500"/>
                  <a:satMod val="160000"/>
                  <a:lumMod val="100000"/>
                  <a:alpha val="0"/>
                </a:schemeClr>
              </a:gs>
            </a:gsLst>
            <a:lin ang="0" scaled="1"/>
          </a:gradFill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</p:grpSpPr>
        <p:sp>
          <p:nvSpPr>
            <p:cNvPr id="28" name="Rechteck 27"/>
            <p:cNvSpPr/>
            <p:nvPr/>
          </p:nvSpPr>
          <p:spPr>
            <a:xfrm>
              <a:off x="867736" y="2595784"/>
              <a:ext cx="6562456" cy="399189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29" name="Rechteck 28"/>
            <p:cNvSpPr/>
            <p:nvPr/>
          </p:nvSpPr>
          <p:spPr>
            <a:xfrm>
              <a:off x="867736" y="2595784"/>
              <a:ext cx="6562456" cy="399189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16857" tIns="40640" rIns="40640" bIns="40640" numCol="1" spcCol="1270" anchor="ctr" anchorCtr="0">
              <a:noAutofit/>
            </a:bodyPr>
            <a:lstStyle/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160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Produkteinsatz </a:t>
              </a:r>
              <a:r>
                <a:rPr lang="de-DE" sz="160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&amp; Features I/II</a:t>
              </a:r>
              <a:endParaRPr lang="de-DE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sp>
        <p:nvSpPr>
          <p:cNvPr id="11" name="Ellipse 10"/>
          <p:cNvSpPr/>
          <p:nvPr/>
        </p:nvSpPr>
        <p:spPr>
          <a:xfrm>
            <a:off x="1115616" y="4132040"/>
            <a:ext cx="498986" cy="498986"/>
          </a:xfrm>
          <a:prstGeom prst="ellipse">
            <a:avLst/>
          </a:prstGeo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  <a:sp3d z="300000" contourW="12700" prstMaterial="flat">
            <a:bevelT w="177800" h="254000"/>
            <a:bevelB w="152400"/>
          </a:sp3d>
        </p:spPr>
        <p:style>
          <a:lnRef idx="0">
            <a:schemeClr val="dk2">
              <a:hueOff val="0"/>
              <a:satOff val="0"/>
              <a:lumOff val="0"/>
              <a:alphaOff val="0"/>
            </a:schemeClr>
          </a:lnRef>
          <a:fillRef idx="1">
            <a:schemeClr val="lt2">
              <a:hueOff val="0"/>
              <a:satOff val="0"/>
              <a:lumOff val="0"/>
              <a:alphaOff val="0"/>
            </a:schemeClr>
          </a:fillRef>
          <a:effectRef idx="0">
            <a:schemeClr val="lt2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de-DE"/>
          </a:p>
        </p:txBody>
      </p:sp>
      <p:grpSp>
        <p:nvGrpSpPr>
          <p:cNvPr id="30" name="Gruppieren 29"/>
          <p:cNvGrpSpPr/>
          <p:nvPr/>
        </p:nvGrpSpPr>
        <p:grpSpPr>
          <a:xfrm>
            <a:off x="1331640" y="4797152"/>
            <a:ext cx="6480721" cy="399189"/>
            <a:chOff x="669634" y="3194480"/>
            <a:chExt cx="6760557" cy="399189"/>
          </a:xfr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47000">
                <a:srgbClr val="94B2B9"/>
              </a:gs>
              <a:gs pos="0">
                <a:srgbClr val="438086"/>
              </a:gs>
              <a:gs pos="88000">
                <a:schemeClr val="accent1">
                  <a:tint val="23500"/>
                  <a:satMod val="160000"/>
                  <a:lumMod val="100000"/>
                  <a:alpha val="0"/>
                </a:schemeClr>
              </a:gs>
            </a:gsLst>
            <a:lin ang="0" scaled="1"/>
          </a:gradFill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</p:grpSpPr>
        <p:sp>
          <p:nvSpPr>
            <p:cNvPr id="31" name="Rechteck 30"/>
            <p:cNvSpPr/>
            <p:nvPr/>
          </p:nvSpPr>
          <p:spPr>
            <a:xfrm>
              <a:off x="669634" y="3194480"/>
              <a:ext cx="6760557" cy="399189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32" name="Rechteck 31"/>
            <p:cNvSpPr/>
            <p:nvPr/>
          </p:nvSpPr>
          <p:spPr>
            <a:xfrm>
              <a:off x="669634" y="3194480"/>
              <a:ext cx="6760557" cy="399189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16857" tIns="40640" rIns="40640" bIns="40640" numCol="1" spcCol="1270" anchor="ctr" anchorCtr="0">
              <a:noAutofit/>
            </a:bodyPr>
            <a:lstStyle/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160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Produktvideo</a:t>
              </a:r>
            </a:p>
          </p:txBody>
        </p:sp>
      </p:grpSp>
      <p:sp>
        <p:nvSpPr>
          <p:cNvPr id="13" name="Ellipse 12"/>
          <p:cNvSpPr/>
          <p:nvPr/>
        </p:nvSpPr>
        <p:spPr>
          <a:xfrm>
            <a:off x="986317" y="4747253"/>
            <a:ext cx="498986" cy="498986"/>
          </a:xfrm>
          <a:prstGeom prst="ellipse">
            <a:avLst/>
          </a:prstGeo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  <a:sp3d z="300000" contourW="12700" prstMaterial="flat">
            <a:bevelT w="177800" h="254000"/>
            <a:bevelB w="152400"/>
          </a:sp3d>
        </p:spPr>
        <p:style>
          <a:lnRef idx="0">
            <a:schemeClr val="dk2">
              <a:hueOff val="0"/>
              <a:satOff val="0"/>
              <a:lumOff val="0"/>
              <a:alphaOff val="0"/>
            </a:schemeClr>
          </a:lnRef>
          <a:fillRef idx="1">
            <a:schemeClr val="lt2">
              <a:hueOff val="0"/>
              <a:satOff val="0"/>
              <a:lumOff val="0"/>
              <a:alphaOff val="0"/>
            </a:schemeClr>
          </a:fillRef>
          <a:effectRef idx="0">
            <a:schemeClr val="lt2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de-DE"/>
          </a:p>
        </p:txBody>
      </p:sp>
      <p:grpSp>
        <p:nvGrpSpPr>
          <p:cNvPr id="33" name="Gruppieren 32"/>
          <p:cNvGrpSpPr/>
          <p:nvPr/>
        </p:nvGrpSpPr>
        <p:grpSpPr>
          <a:xfrm>
            <a:off x="1010971" y="5445224"/>
            <a:ext cx="6801390" cy="399189"/>
            <a:chOff x="308133" y="3793616"/>
            <a:chExt cx="7122059" cy="399189"/>
          </a:xfr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47000">
                <a:srgbClr val="94B2B9"/>
              </a:gs>
              <a:gs pos="0">
                <a:srgbClr val="438086"/>
              </a:gs>
              <a:gs pos="88000">
                <a:schemeClr val="accent1">
                  <a:tint val="23500"/>
                  <a:satMod val="160000"/>
                  <a:lumMod val="100000"/>
                  <a:alpha val="0"/>
                </a:schemeClr>
              </a:gs>
            </a:gsLst>
            <a:lin ang="0" scaled="1"/>
          </a:gradFill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</p:grpSpPr>
        <p:sp>
          <p:nvSpPr>
            <p:cNvPr id="34" name="Rechteck 33"/>
            <p:cNvSpPr/>
            <p:nvPr/>
          </p:nvSpPr>
          <p:spPr>
            <a:xfrm>
              <a:off x="308133" y="3793616"/>
              <a:ext cx="7122059" cy="399189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35" name="Rechteck 34"/>
            <p:cNvSpPr/>
            <p:nvPr/>
          </p:nvSpPr>
          <p:spPr>
            <a:xfrm>
              <a:off x="308133" y="3793616"/>
              <a:ext cx="7122059" cy="399189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16857" tIns="40640" rIns="40640" bIns="40640" numCol="1" spcCol="1270" anchor="ctr" anchorCtr="0">
              <a:noAutofit/>
            </a:bodyPr>
            <a:lstStyle/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160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Fragen</a:t>
              </a:r>
            </a:p>
          </p:txBody>
        </p:sp>
      </p:grpSp>
      <p:sp>
        <p:nvSpPr>
          <p:cNvPr id="14" name="Ellipse 13"/>
          <p:cNvSpPr/>
          <p:nvPr/>
        </p:nvSpPr>
        <p:spPr>
          <a:xfrm>
            <a:off x="688638" y="5395325"/>
            <a:ext cx="498986" cy="498986"/>
          </a:xfrm>
          <a:prstGeom prst="ellipse">
            <a:avLst/>
          </a:prstGeo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  <a:sp3d z="300000" contourW="12700" prstMaterial="flat">
            <a:bevelT w="177800" h="254000"/>
            <a:bevelB w="152400"/>
          </a:sp3d>
        </p:spPr>
        <p:style>
          <a:lnRef idx="0">
            <a:schemeClr val="dk2">
              <a:hueOff val="0"/>
              <a:satOff val="0"/>
              <a:lumOff val="0"/>
              <a:alphaOff val="0"/>
            </a:schemeClr>
          </a:lnRef>
          <a:fillRef idx="1">
            <a:schemeClr val="lt2">
              <a:hueOff val="0"/>
              <a:satOff val="0"/>
              <a:lumOff val="0"/>
              <a:alphaOff val="0"/>
            </a:schemeClr>
          </a:fillRef>
          <a:effectRef idx="0">
            <a:schemeClr val="lt2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de-DE"/>
          </a:p>
        </p:txBody>
      </p:sp>
      <p:sp>
        <p:nvSpPr>
          <p:cNvPr id="36" name="Titel 1">
            <a:extLst>
              <a:ext uri="{FF2B5EF4-FFF2-40B4-BE49-F238E27FC236}">
                <a16:creationId xmlns:a16="http://schemas.microsoft.com/office/drawing/2014/main" id="{05C15986-ABC6-B642-8450-E63F22E73D17}"/>
              </a:ext>
            </a:extLst>
          </p:cNvPr>
          <p:cNvSpPr txBox="1">
            <a:spLocks/>
          </p:cNvSpPr>
          <p:nvPr/>
        </p:nvSpPr>
        <p:spPr>
          <a:xfrm>
            <a:off x="63714" y="476672"/>
            <a:ext cx="8229600" cy="576000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8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Agenda</a:t>
            </a:r>
          </a:p>
        </p:txBody>
      </p:sp>
      <p:sp>
        <p:nvSpPr>
          <p:cNvPr id="38" name="Foliennummernplatzhalter 5">
            <a:extLst>
              <a:ext uri="{FF2B5EF4-FFF2-40B4-BE49-F238E27FC236}">
                <a16:creationId xmlns:a16="http://schemas.microsoft.com/office/drawing/2014/main" id="{D295FB7F-C2A6-8746-8589-4F68CEAD9D51}"/>
              </a:ext>
            </a:extLst>
          </p:cNvPr>
          <p:cNvSpPr txBox="1">
            <a:spLocks/>
          </p:cNvSpPr>
          <p:nvPr/>
        </p:nvSpPr>
        <p:spPr>
          <a:xfrm>
            <a:off x="63248" y="-27384"/>
            <a:ext cx="1052368" cy="368032"/>
          </a:xfrm>
          <a:prstGeom prst="rect">
            <a:avLst/>
          </a:prstGeom>
        </p:spPr>
        <p:txBody>
          <a:bodyPr vert="horz" anchor="b"/>
          <a:lstStyle>
            <a:defPPr>
              <a:defRPr lang="en-US"/>
            </a:defPPr>
            <a:lvl1pPr marL="0" algn="r" defTabSz="914400" rtl="0" eaLnBrk="1" latinLnBrk="0" hangingPunct="1">
              <a:defRPr kumimoji="0"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1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05.02.2024</a:t>
            </a:r>
          </a:p>
        </p:txBody>
      </p:sp>
    </p:spTree>
    <p:extLst>
      <p:ext uri="{BB962C8B-B14F-4D97-AF65-F5344CB8AC3E}">
        <p14:creationId xmlns:p14="http://schemas.microsoft.com/office/powerpoint/2010/main" val="19234505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3714" y="476672"/>
            <a:ext cx="8229600" cy="576000"/>
          </a:xfrm>
        </p:spPr>
        <p:txBody>
          <a:bodyPr>
            <a:noAutofit/>
          </a:bodyPr>
          <a:lstStyle/>
          <a:p>
            <a:r>
              <a:rPr lang="de-DE" sz="28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Aufgabenstellung</a:t>
            </a:r>
          </a:p>
        </p:txBody>
      </p:sp>
      <p:graphicFrame>
        <p:nvGraphicFramePr>
          <p:cNvPr id="44" name="Tabelle 4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7027931"/>
              </p:ext>
            </p:extLst>
          </p:nvPr>
        </p:nvGraphicFramePr>
        <p:xfrm>
          <a:off x="0" y="1057816"/>
          <a:ext cx="9144002" cy="33528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3062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98832"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438086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5" name="Foliennummernplatzhalter 5"/>
          <p:cNvSpPr txBox="1">
            <a:spLocks/>
          </p:cNvSpPr>
          <p:nvPr/>
        </p:nvSpPr>
        <p:spPr>
          <a:xfrm>
            <a:off x="63248" y="-27384"/>
            <a:ext cx="1052368" cy="368032"/>
          </a:xfrm>
          <a:prstGeom prst="rect">
            <a:avLst/>
          </a:prstGeom>
        </p:spPr>
        <p:txBody>
          <a:bodyPr vert="horz" anchor="b"/>
          <a:lstStyle>
            <a:defPPr>
              <a:defRPr lang="en-US"/>
            </a:defPPr>
            <a:lvl1pPr marL="0" algn="r" defTabSz="914400" rtl="0" eaLnBrk="1" latinLnBrk="0" hangingPunct="1">
              <a:defRPr kumimoji="0"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1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05.02.2024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8FECC5C0-56F4-A448-8B6D-F7A456525C99}"/>
              </a:ext>
            </a:extLst>
          </p:cNvPr>
          <p:cNvSpPr txBox="1"/>
          <p:nvPr/>
        </p:nvSpPr>
        <p:spPr>
          <a:xfrm>
            <a:off x="5292080" y="1585174"/>
            <a:ext cx="36493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u="sng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de-DE" u="none"/>
              <a:t>Software-Spezifikation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66C6E224-262A-5042-A3FC-3C303A6BFDEE}"/>
              </a:ext>
            </a:extLst>
          </p:cNvPr>
          <p:cNvSpPr/>
          <p:nvPr/>
        </p:nvSpPr>
        <p:spPr>
          <a:xfrm>
            <a:off x="90031" y="2171472"/>
            <a:ext cx="4265946" cy="38164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de-DE" sz="11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Grundlegende Bildbearbeitung: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 Bilder laden und anzeigen, Bilder skalieren, Bilder zuschneiden, Bilder drehen und spiegeln, Bilder in Graustufen konvertieren, Bilder in verschiedenen Formaten abspeichern</a:t>
            </a:r>
          </a:p>
          <a:p>
            <a:pPr algn="just">
              <a:buFont typeface="+mj-lt"/>
              <a:buAutoNum type="arabicPeriod"/>
            </a:pPr>
            <a:endParaRPr lang="de-DE" sz="11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de-DE" sz="11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Bildfilter: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 Unschärfe, Schärfen, Kantenentdeckung, Helligkeit und Kontrast anpassen, Farbfilter, etc.</a:t>
            </a:r>
          </a:p>
          <a:p>
            <a:pPr algn="just">
              <a:buFont typeface="+mj-lt"/>
              <a:buAutoNum type="arabicPeriod"/>
            </a:pPr>
            <a:endParaRPr lang="de-DE" sz="11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de-DE" sz="11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Objekterkennung: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 Objekterkennung mit vortrainierten Modellen wie YOLO (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You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Only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Look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Once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), Objekte extrahieren und geordnet abspeichern, Gesichter in Bildern erkennen und mit Namen beschriften</a:t>
            </a:r>
          </a:p>
          <a:p>
            <a:pPr algn="just">
              <a:buFont typeface="+mj-lt"/>
              <a:buAutoNum type="arabicPeriod"/>
            </a:pPr>
            <a:endParaRPr lang="de-DE" sz="11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de-DE" sz="11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Texterkennung (OCR):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 Text aus Bildern extrahieren mit Optical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Character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Recognition (OCR)-Bibliotheken wie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Tesseract</a:t>
            </a:r>
            <a:endParaRPr lang="de-DE" sz="11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>
              <a:buFont typeface="+mj-lt"/>
              <a:buAutoNum type="arabicPeriod"/>
            </a:pPr>
            <a:endParaRPr lang="de-DE" sz="11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de-DE" sz="11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Optimierung der GUI: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 Entwerfen Sie eine benutzerfreundliche Oberfläche für die App, mit der Benutzer Bilder einfach hochladen, die gewünschten Funktionen auswählen und die Ergebnisse anzeigen können</a:t>
            </a:r>
            <a:endParaRPr lang="de-DE" sz="1100" b="0" i="0" u="none" strike="noStrike" dirty="0"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cxnSp>
        <p:nvCxnSpPr>
          <p:cNvPr id="5" name="Gerade Verbindung 4">
            <a:extLst>
              <a:ext uri="{FF2B5EF4-FFF2-40B4-BE49-F238E27FC236}">
                <a16:creationId xmlns:a16="http://schemas.microsoft.com/office/drawing/2014/main" id="{044B27C9-68F0-E44B-B644-2970AE651BC0}"/>
              </a:ext>
            </a:extLst>
          </p:cNvPr>
          <p:cNvCxnSpPr/>
          <p:nvPr/>
        </p:nvCxnSpPr>
        <p:spPr>
          <a:xfrm>
            <a:off x="4580549" y="1734325"/>
            <a:ext cx="0" cy="486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feld 45">
            <a:extLst>
              <a:ext uri="{FF2B5EF4-FFF2-40B4-BE49-F238E27FC236}">
                <a16:creationId xmlns:a16="http://schemas.microsoft.com/office/drawing/2014/main" id="{6816777A-BD37-CC47-B8D5-C86804B00A01}"/>
              </a:ext>
            </a:extLst>
          </p:cNvPr>
          <p:cNvSpPr txBox="1"/>
          <p:nvPr/>
        </p:nvSpPr>
        <p:spPr>
          <a:xfrm>
            <a:off x="90030" y="1585174"/>
            <a:ext cx="43693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Exemplarische Anforderungen</a:t>
            </a:r>
          </a:p>
        </p:txBody>
      </p:sp>
      <p:sp>
        <p:nvSpPr>
          <p:cNvPr id="4" name="Explosion: 8 Zacken 3">
            <a:extLst>
              <a:ext uri="{FF2B5EF4-FFF2-40B4-BE49-F238E27FC236}">
                <a16:creationId xmlns:a16="http://schemas.microsoft.com/office/drawing/2014/main" id="{16F872DD-C463-E3C4-B387-3603212E318A}"/>
              </a:ext>
            </a:extLst>
          </p:cNvPr>
          <p:cNvSpPr/>
          <p:nvPr/>
        </p:nvSpPr>
        <p:spPr>
          <a:xfrm>
            <a:off x="7538167" y="605379"/>
            <a:ext cx="1453116" cy="1278742"/>
          </a:xfrm>
          <a:prstGeom prst="irregularSeal1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b="1">
                <a:solidFill>
                  <a:schemeClr val="accent2"/>
                </a:solidFill>
              </a:rPr>
              <a:t>30</a:t>
            </a:r>
            <a:r>
              <a:rPr lang="de-DE" sz="1050" b="1">
                <a:solidFill>
                  <a:schemeClr val="accent2"/>
                </a:solidFill>
              </a:rPr>
              <a:t> </a:t>
            </a:r>
            <a:r>
              <a:rPr lang="de-DE" sz="800" b="1">
                <a:solidFill>
                  <a:schemeClr val="accent2"/>
                </a:solidFill>
              </a:rPr>
              <a:t>Funktionen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A7C49CCE-4A53-EC06-C4AC-0E55C5FCC9A6}"/>
              </a:ext>
            </a:extLst>
          </p:cNvPr>
          <p:cNvSpPr/>
          <p:nvPr/>
        </p:nvSpPr>
        <p:spPr>
          <a:xfrm>
            <a:off x="5580111" y="2217180"/>
            <a:ext cx="244827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de-DE" sz="1100" b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DATEI MANAGER inkl. MENU</a:t>
            </a:r>
            <a:endParaRPr lang="de-DE" sz="1100" b="0" i="0" u="none" strike="noStrike"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0" name="Grafik 9" descr="Hierarchie mit einfarbiger Füllung">
            <a:extLst>
              <a:ext uri="{FF2B5EF4-FFF2-40B4-BE49-F238E27FC236}">
                <a16:creationId xmlns:a16="http://schemas.microsoft.com/office/drawing/2014/main" id="{D2C26559-5E6E-8947-981D-04CD3AD4EC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28710" y="2114432"/>
            <a:ext cx="467107" cy="467107"/>
          </a:xfrm>
          <a:prstGeom prst="rect">
            <a:avLst/>
          </a:prstGeom>
        </p:spPr>
      </p:pic>
      <p:pic>
        <p:nvPicPr>
          <p:cNvPr id="12" name="Grafik 11" descr="Blende mit einfarbiger Füllung">
            <a:extLst>
              <a:ext uri="{FF2B5EF4-FFF2-40B4-BE49-F238E27FC236}">
                <a16:creationId xmlns:a16="http://schemas.microsoft.com/office/drawing/2014/main" id="{F1DFC4F6-DF17-7180-353B-CD3A7B180C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27817" y="2891914"/>
            <a:ext cx="468000" cy="468000"/>
          </a:xfrm>
          <a:prstGeom prst="rect">
            <a:avLst/>
          </a:prstGeom>
        </p:spPr>
      </p:pic>
      <p:sp>
        <p:nvSpPr>
          <p:cNvPr id="13" name="Rechteck 12">
            <a:extLst>
              <a:ext uri="{FF2B5EF4-FFF2-40B4-BE49-F238E27FC236}">
                <a16:creationId xmlns:a16="http://schemas.microsoft.com/office/drawing/2014/main" id="{E95D4E3D-5717-1FDC-2815-53B0F069456B}"/>
              </a:ext>
            </a:extLst>
          </p:cNvPr>
          <p:cNvSpPr/>
          <p:nvPr/>
        </p:nvSpPr>
        <p:spPr>
          <a:xfrm>
            <a:off x="5580112" y="2995109"/>
            <a:ext cx="2249722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de-DE" sz="1100" b="1" i="0" u="none" strike="noStrike"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STANDARDFUNKTIONEN</a:t>
            </a:r>
            <a:endParaRPr lang="de-DE" sz="1100" b="0" i="0" u="none" strike="noStrike"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5" name="Grafik 14" descr="Bilder mit einfarbiger Füllung">
            <a:extLst>
              <a:ext uri="{FF2B5EF4-FFF2-40B4-BE49-F238E27FC236}">
                <a16:creationId xmlns:a16="http://schemas.microsoft.com/office/drawing/2014/main" id="{09C6A2A0-7EF5-52B5-DCBF-0B1008330C5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927817" y="3669202"/>
            <a:ext cx="468000" cy="468000"/>
          </a:xfrm>
          <a:prstGeom prst="rect">
            <a:avLst/>
          </a:prstGeom>
        </p:spPr>
      </p:pic>
      <p:sp>
        <p:nvSpPr>
          <p:cNvPr id="16" name="Rechteck 15">
            <a:extLst>
              <a:ext uri="{FF2B5EF4-FFF2-40B4-BE49-F238E27FC236}">
                <a16:creationId xmlns:a16="http://schemas.microsoft.com/office/drawing/2014/main" id="{F01EC916-8008-AC7A-C967-6D4BB4D14857}"/>
              </a:ext>
            </a:extLst>
          </p:cNvPr>
          <p:cNvSpPr/>
          <p:nvPr/>
        </p:nvSpPr>
        <p:spPr>
          <a:xfrm>
            <a:off x="5580112" y="3773038"/>
            <a:ext cx="2448272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de-DE" sz="1100" b="1" i="0" u="none" strike="noStrike"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ERWEITERTE FUNKTIONEN</a:t>
            </a:r>
            <a:endParaRPr lang="de-DE" sz="1100" b="0" i="0" u="none" strike="noStrike"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8" name="Grafik 17" descr="Onlinebesprechung mit einfarbiger Füllung">
            <a:extLst>
              <a:ext uri="{FF2B5EF4-FFF2-40B4-BE49-F238E27FC236}">
                <a16:creationId xmlns:a16="http://schemas.microsoft.com/office/drawing/2014/main" id="{7B8949A6-88BB-1C25-64A7-F71B26038EC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927817" y="4447771"/>
            <a:ext cx="468000" cy="468000"/>
          </a:xfrm>
          <a:prstGeom prst="rect">
            <a:avLst/>
          </a:prstGeom>
        </p:spPr>
      </p:pic>
      <p:sp>
        <p:nvSpPr>
          <p:cNvPr id="19" name="Rechteck 18">
            <a:extLst>
              <a:ext uri="{FF2B5EF4-FFF2-40B4-BE49-F238E27FC236}">
                <a16:creationId xmlns:a16="http://schemas.microsoft.com/office/drawing/2014/main" id="{380359A1-C198-0519-8C02-B0C2E1A9527E}"/>
              </a:ext>
            </a:extLst>
          </p:cNvPr>
          <p:cNvSpPr/>
          <p:nvPr/>
        </p:nvSpPr>
        <p:spPr>
          <a:xfrm>
            <a:off x="5580111" y="4437112"/>
            <a:ext cx="195805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de-DE" sz="1100" b="1" i="0" u="none" strike="noStrike"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BILDERKENNUNG PRO</a:t>
            </a:r>
            <a:endParaRPr lang="de-DE" sz="1100" b="0" i="0" u="none" strike="noStrike"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21" name="Grafik 20" descr="Chatblase mit einfarbiger Füllung">
            <a:extLst>
              <a:ext uri="{FF2B5EF4-FFF2-40B4-BE49-F238E27FC236}">
                <a16:creationId xmlns:a16="http://schemas.microsoft.com/office/drawing/2014/main" id="{E8079975-D8A5-413E-9E11-60A81AE7925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927817" y="5226340"/>
            <a:ext cx="468000" cy="468000"/>
          </a:xfrm>
          <a:prstGeom prst="rect">
            <a:avLst/>
          </a:prstGeom>
        </p:spPr>
      </p:pic>
      <p:sp>
        <p:nvSpPr>
          <p:cNvPr id="22" name="Rechteck 21">
            <a:extLst>
              <a:ext uri="{FF2B5EF4-FFF2-40B4-BE49-F238E27FC236}">
                <a16:creationId xmlns:a16="http://schemas.microsoft.com/office/drawing/2014/main" id="{8138647D-1C83-0EEE-5AAC-6E81B7421340}"/>
              </a:ext>
            </a:extLst>
          </p:cNvPr>
          <p:cNvSpPr/>
          <p:nvPr/>
        </p:nvSpPr>
        <p:spPr>
          <a:xfrm>
            <a:off x="5571397" y="5329535"/>
            <a:ext cx="310505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de-DE" sz="1100" b="1" i="0" u="none" strike="noStrike"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SPRACHERKENNUNG UND AUSGABE</a:t>
            </a:r>
            <a:endParaRPr lang="de-DE" sz="1100" b="0" i="0" u="none" strike="noStrike"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24" name="Grafik 23" descr="Monitor mit einfarbiger Füllung">
            <a:extLst>
              <a:ext uri="{FF2B5EF4-FFF2-40B4-BE49-F238E27FC236}">
                <a16:creationId xmlns:a16="http://schemas.microsoft.com/office/drawing/2014/main" id="{CC6DC474-72F9-5E9E-142E-5610FAF4E03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830561" y="5907344"/>
            <a:ext cx="468000" cy="468000"/>
          </a:xfrm>
          <a:prstGeom prst="rect">
            <a:avLst/>
          </a:prstGeom>
        </p:spPr>
      </p:pic>
      <p:pic>
        <p:nvPicPr>
          <p:cNvPr id="26" name="Grafik 25" descr="Computer mit einfarbiger Füllung">
            <a:extLst>
              <a:ext uri="{FF2B5EF4-FFF2-40B4-BE49-F238E27FC236}">
                <a16:creationId xmlns:a16="http://schemas.microsoft.com/office/drawing/2014/main" id="{1BCCB27F-E4B2-0900-2D70-BEC0DCAD1F3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980561" y="6057344"/>
            <a:ext cx="468000" cy="468000"/>
          </a:xfrm>
          <a:prstGeom prst="rect">
            <a:avLst/>
          </a:prstGeom>
        </p:spPr>
      </p:pic>
      <p:sp>
        <p:nvSpPr>
          <p:cNvPr id="27" name="Rechteck 26">
            <a:extLst>
              <a:ext uri="{FF2B5EF4-FFF2-40B4-BE49-F238E27FC236}">
                <a16:creationId xmlns:a16="http://schemas.microsoft.com/office/drawing/2014/main" id="{681CDA7C-1117-4043-B358-4217C1CFE93B}"/>
              </a:ext>
            </a:extLst>
          </p:cNvPr>
          <p:cNvSpPr/>
          <p:nvPr/>
        </p:nvSpPr>
        <p:spPr>
          <a:xfrm>
            <a:off x="5548572" y="6102668"/>
            <a:ext cx="310505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de-DE" sz="1100" b="1" i="0" u="none" strike="noStrike"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MODERNES DESIGN</a:t>
            </a:r>
            <a:endParaRPr lang="de-DE" sz="1100" b="0" i="0" u="none" strike="noStrike"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A1AC86DA-63F5-F872-C025-BC0C8650B3E3}"/>
              </a:ext>
            </a:extLst>
          </p:cNvPr>
          <p:cNvSpPr txBox="1"/>
          <p:nvPr/>
        </p:nvSpPr>
        <p:spPr>
          <a:xfrm>
            <a:off x="5606898" y="4654271"/>
            <a:ext cx="110322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i="1">
                <a:highlight>
                  <a:srgbClr val="FFFF00"/>
                </a:highlight>
              </a:rPr>
              <a:t>extreme</a:t>
            </a: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98354E63-D372-F3E9-97F6-127AC92DABEF}"/>
              </a:ext>
            </a:extLst>
          </p:cNvPr>
          <p:cNvSpPr txBox="1"/>
          <p:nvPr/>
        </p:nvSpPr>
        <p:spPr>
          <a:xfrm>
            <a:off x="5601752" y="5529417"/>
            <a:ext cx="110322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i="1">
                <a:highlight>
                  <a:srgbClr val="FFFF00"/>
                </a:highlight>
              </a:rPr>
              <a:t>advanced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96D33FC0-8766-0250-BF1E-A570DFAC7342}"/>
              </a:ext>
            </a:extLst>
          </p:cNvPr>
          <p:cNvSpPr txBox="1"/>
          <p:nvPr/>
        </p:nvSpPr>
        <p:spPr>
          <a:xfrm>
            <a:off x="5601751" y="3964270"/>
            <a:ext cx="110322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i="1">
                <a:highlight>
                  <a:srgbClr val="FFFF00"/>
                </a:highlight>
              </a:rPr>
              <a:t>Power tools</a:t>
            </a: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3DBB25CB-7C45-F2C6-310F-043629114330}"/>
              </a:ext>
            </a:extLst>
          </p:cNvPr>
          <p:cNvSpPr txBox="1"/>
          <p:nvPr/>
        </p:nvSpPr>
        <p:spPr>
          <a:xfrm>
            <a:off x="5601750" y="3201411"/>
            <a:ext cx="110322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i="1">
                <a:highlight>
                  <a:srgbClr val="FFFF00"/>
                </a:highlight>
              </a:rPr>
              <a:t>Basis work</a:t>
            </a: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F897DB5F-1306-999E-D6ED-091034CB3CD2}"/>
              </a:ext>
            </a:extLst>
          </p:cNvPr>
          <p:cNvSpPr txBox="1"/>
          <p:nvPr/>
        </p:nvSpPr>
        <p:spPr>
          <a:xfrm>
            <a:off x="5601749" y="2415733"/>
            <a:ext cx="185057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i="1">
                <a:highlight>
                  <a:srgbClr val="FFFF00"/>
                </a:highlight>
              </a:rPr>
              <a:t>logical &amp; structured</a:t>
            </a: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A8453B0C-5680-3DD1-D25C-9733FB051384}"/>
              </a:ext>
            </a:extLst>
          </p:cNvPr>
          <p:cNvSpPr txBox="1"/>
          <p:nvPr/>
        </p:nvSpPr>
        <p:spPr>
          <a:xfrm>
            <a:off x="5598561" y="6332792"/>
            <a:ext cx="193959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b="0" i="1">
                <a:solidFill>
                  <a:srgbClr val="374151"/>
                </a:solidFill>
                <a:effectLst/>
                <a:highlight>
                  <a:srgbClr val="FFFF00"/>
                </a:highlight>
                <a:latin typeface="Söhne"/>
              </a:rPr>
              <a:t>Young &amp; Innovative Interface Design</a:t>
            </a:r>
            <a:endParaRPr lang="de-DE" sz="900" i="1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4715558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7308304" y="0"/>
            <a:ext cx="1628432" cy="368032"/>
          </a:xfrm>
        </p:spPr>
        <p:txBody>
          <a:bodyPr/>
          <a:lstStyle/>
          <a:p>
            <a:r>
              <a:rPr lang="de-DE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Seite </a:t>
            </a:r>
            <a:fld id="{538D1101-B71C-42C1-B823-1158DE9643FE}" type="slidenum">
              <a:rPr lang="de-DE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4</a:t>
            </a:fld>
            <a:r>
              <a:rPr lang="de-DE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</a:p>
        </p:txBody>
      </p:sp>
      <p:graphicFrame>
        <p:nvGraphicFramePr>
          <p:cNvPr id="44" name="Tabelle 43"/>
          <p:cNvGraphicFramePr>
            <a:graphicFrameLocks noGrp="1"/>
          </p:cNvGraphicFramePr>
          <p:nvPr/>
        </p:nvGraphicFramePr>
        <p:xfrm>
          <a:off x="0" y="1057816"/>
          <a:ext cx="9144002" cy="33528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3062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98832"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438086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3" name="Textfeld 32">
            <a:extLst>
              <a:ext uri="{FF2B5EF4-FFF2-40B4-BE49-F238E27FC236}">
                <a16:creationId xmlns:a16="http://schemas.microsoft.com/office/drawing/2014/main" id="{8FECC5C0-56F4-A448-8B6D-F7A456525C99}"/>
              </a:ext>
            </a:extLst>
          </p:cNvPr>
          <p:cNvSpPr txBox="1"/>
          <p:nvPr/>
        </p:nvSpPr>
        <p:spPr>
          <a:xfrm>
            <a:off x="2483768" y="3429000"/>
            <a:ext cx="37934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Agiles Projektmanagement</a:t>
            </a:r>
          </a:p>
          <a:p>
            <a:r>
              <a:rPr lang="de-DE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Scrum</a:t>
            </a:r>
            <a:r>
              <a:rPr lang="de-DE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Sprints</a:t>
            </a:r>
          </a:p>
          <a:p>
            <a:r>
              <a:rPr lang="de-DE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PyCharm</a:t>
            </a:r>
            <a:r>
              <a:rPr lang="de-DE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Community + </a:t>
            </a:r>
            <a:r>
              <a:rPr lang="de-DE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GitHub</a:t>
            </a:r>
            <a:endParaRPr lang="de-DE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ED22A5BA-6D58-2A43-9F8C-11E887ADE5DE}"/>
              </a:ext>
            </a:extLst>
          </p:cNvPr>
          <p:cNvSpPr txBox="1">
            <a:spLocks/>
          </p:cNvSpPr>
          <p:nvPr/>
        </p:nvSpPr>
        <p:spPr>
          <a:xfrm>
            <a:off x="63714" y="476672"/>
            <a:ext cx="8229600" cy="576000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8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Projektmanagement</a:t>
            </a:r>
          </a:p>
        </p:txBody>
      </p:sp>
      <p:sp>
        <p:nvSpPr>
          <p:cNvPr id="10" name="Foliennummernplatzhalter 5">
            <a:extLst>
              <a:ext uri="{FF2B5EF4-FFF2-40B4-BE49-F238E27FC236}">
                <a16:creationId xmlns:a16="http://schemas.microsoft.com/office/drawing/2014/main" id="{8AE2842D-5EB5-6C40-AED2-813217ECB961}"/>
              </a:ext>
            </a:extLst>
          </p:cNvPr>
          <p:cNvSpPr txBox="1">
            <a:spLocks/>
          </p:cNvSpPr>
          <p:nvPr/>
        </p:nvSpPr>
        <p:spPr>
          <a:xfrm>
            <a:off x="63248" y="-27384"/>
            <a:ext cx="1052368" cy="368032"/>
          </a:xfrm>
          <a:prstGeom prst="rect">
            <a:avLst/>
          </a:prstGeom>
        </p:spPr>
        <p:txBody>
          <a:bodyPr vert="horz" anchor="b"/>
          <a:lstStyle>
            <a:defPPr>
              <a:defRPr lang="en-US"/>
            </a:defPPr>
            <a:lvl1pPr marL="0" algn="r" defTabSz="914400" rtl="0" eaLnBrk="1" latinLnBrk="0" hangingPunct="1">
              <a:defRPr kumimoji="0"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1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05.02.2024</a:t>
            </a:r>
            <a:endParaRPr lang="de-DE" sz="14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CBD095D4-A1CF-DEAA-DDD4-B7A59309FC1C}"/>
              </a:ext>
            </a:extLst>
          </p:cNvPr>
          <p:cNvSpPr/>
          <p:nvPr/>
        </p:nvSpPr>
        <p:spPr>
          <a:xfrm>
            <a:off x="5436096" y="1188696"/>
            <a:ext cx="2592288" cy="1080120"/>
          </a:xfrm>
          <a:prstGeom prst="rect">
            <a:avLst/>
          </a:prstGeom>
          <a:solidFill>
            <a:schemeClr val="accent2">
              <a:lumMod val="75000"/>
            </a:schemeClr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/>
              <a:t>Larissa</a:t>
            </a:r>
          </a:p>
        </p:txBody>
      </p:sp>
    </p:spTree>
    <p:extLst>
      <p:ext uri="{BB962C8B-B14F-4D97-AF65-F5344CB8AC3E}">
        <p14:creationId xmlns:p14="http://schemas.microsoft.com/office/powerpoint/2010/main" val="10680597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7308304" y="0"/>
            <a:ext cx="1628432" cy="368032"/>
          </a:xfrm>
        </p:spPr>
        <p:txBody>
          <a:bodyPr/>
          <a:lstStyle/>
          <a:p>
            <a:r>
              <a:rPr lang="de-DE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Seite </a:t>
            </a:r>
            <a:fld id="{538D1101-B71C-42C1-B823-1158DE9643FE}" type="slidenum">
              <a:rPr lang="de-DE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5</a:t>
            </a:fld>
            <a:r>
              <a:rPr lang="de-DE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</a:p>
        </p:txBody>
      </p:sp>
      <p:graphicFrame>
        <p:nvGraphicFramePr>
          <p:cNvPr id="44" name="Tabelle 43"/>
          <p:cNvGraphicFramePr>
            <a:graphicFrameLocks noGrp="1"/>
          </p:cNvGraphicFramePr>
          <p:nvPr/>
        </p:nvGraphicFramePr>
        <p:xfrm>
          <a:off x="0" y="1057816"/>
          <a:ext cx="9144002" cy="33528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3062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98832"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438086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" name="Rechteck 2">
            <a:extLst>
              <a:ext uri="{FF2B5EF4-FFF2-40B4-BE49-F238E27FC236}">
                <a16:creationId xmlns:a16="http://schemas.microsoft.com/office/drawing/2014/main" id="{54005044-6119-B940-AE5C-4288DC0CAEDD}"/>
              </a:ext>
            </a:extLst>
          </p:cNvPr>
          <p:cNvSpPr/>
          <p:nvPr/>
        </p:nvSpPr>
        <p:spPr>
          <a:xfrm>
            <a:off x="987382" y="1628800"/>
            <a:ext cx="2855079" cy="5015112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F87FCE4-6C1C-B641-9C18-F4BE18C6E67F}"/>
              </a:ext>
            </a:extLst>
          </p:cNvPr>
          <p:cNvSpPr txBox="1"/>
          <p:nvPr/>
        </p:nvSpPr>
        <p:spPr>
          <a:xfrm>
            <a:off x="2051067" y="1397968"/>
            <a:ext cx="63991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Main.py</a:t>
            </a:r>
            <a:endParaRPr lang="de-DE" sz="9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98E776FD-E158-764B-93BC-F6DDCBAC98E1}"/>
              </a:ext>
            </a:extLst>
          </p:cNvPr>
          <p:cNvSpPr txBox="1"/>
          <p:nvPr/>
        </p:nvSpPr>
        <p:spPr>
          <a:xfrm>
            <a:off x="4476672" y="2384919"/>
            <a:ext cx="4074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GUI</a:t>
            </a:r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CC429978-3636-4B4A-B4C7-6C0315F97873}"/>
              </a:ext>
            </a:extLst>
          </p:cNvPr>
          <p:cNvSpPr txBox="1">
            <a:spLocks/>
          </p:cNvSpPr>
          <p:nvPr/>
        </p:nvSpPr>
        <p:spPr>
          <a:xfrm>
            <a:off x="63714" y="476672"/>
            <a:ext cx="8229600" cy="576000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8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Programmarchitektur und Programmfluss</a:t>
            </a:r>
          </a:p>
        </p:txBody>
      </p:sp>
      <p:sp>
        <p:nvSpPr>
          <p:cNvPr id="13" name="Foliennummernplatzhalter 5">
            <a:extLst>
              <a:ext uri="{FF2B5EF4-FFF2-40B4-BE49-F238E27FC236}">
                <a16:creationId xmlns:a16="http://schemas.microsoft.com/office/drawing/2014/main" id="{0EADBD5B-68C9-5845-B225-C48B319C3C56}"/>
              </a:ext>
            </a:extLst>
          </p:cNvPr>
          <p:cNvSpPr txBox="1">
            <a:spLocks/>
          </p:cNvSpPr>
          <p:nvPr/>
        </p:nvSpPr>
        <p:spPr>
          <a:xfrm>
            <a:off x="63248" y="-27384"/>
            <a:ext cx="1052368" cy="368032"/>
          </a:xfrm>
          <a:prstGeom prst="rect">
            <a:avLst/>
          </a:prstGeom>
        </p:spPr>
        <p:txBody>
          <a:bodyPr vert="horz" anchor="b"/>
          <a:lstStyle>
            <a:defPPr>
              <a:defRPr lang="en-US"/>
            </a:defPPr>
            <a:lvl1pPr marL="0" algn="r" defTabSz="914400" rtl="0" eaLnBrk="1" latinLnBrk="0" hangingPunct="1">
              <a:defRPr kumimoji="0"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1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05.02.2024</a:t>
            </a:r>
            <a:endParaRPr lang="de-DE" sz="14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310EF439-D459-9642-9EAF-A220B1BE80A0}"/>
              </a:ext>
            </a:extLst>
          </p:cNvPr>
          <p:cNvSpPr/>
          <p:nvPr/>
        </p:nvSpPr>
        <p:spPr>
          <a:xfrm>
            <a:off x="1267187" y="3877873"/>
            <a:ext cx="1265927" cy="3484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10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Bild laden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34E5F43B-29E9-5C42-B15C-D49ABD38EFAF}"/>
              </a:ext>
            </a:extLst>
          </p:cNvPr>
          <p:cNvSpPr/>
          <p:nvPr/>
        </p:nvSpPr>
        <p:spPr>
          <a:xfrm>
            <a:off x="1267187" y="6104904"/>
            <a:ext cx="1265927" cy="3484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10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Bild exportieren</a:t>
            </a:r>
          </a:p>
        </p:txBody>
      </p: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16664302-0A55-AF40-B030-8AC14A6C1854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577922" y="4047942"/>
            <a:ext cx="689265" cy="41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feld 19">
            <a:extLst>
              <a:ext uri="{FF2B5EF4-FFF2-40B4-BE49-F238E27FC236}">
                <a16:creationId xmlns:a16="http://schemas.microsoft.com/office/drawing/2014/main" id="{C557152F-A044-E144-BF64-7AADDA9729ED}"/>
              </a:ext>
            </a:extLst>
          </p:cNvPr>
          <p:cNvSpPr txBox="1"/>
          <p:nvPr/>
        </p:nvSpPr>
        <p:spPr>
          <a:xfrm>
            <a:off x="556902" y="6302553"/>
            <a:ext cx="4972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7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jpeg</a:t>
            </a:r>
            <a:endParaRPr lang="de-DE" sz="7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de-DE" sz="7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PNG</a:t>
            </a:r>
          </a:p>
          <a:p>
            <a:r>
              <a:rPr lang="de-DE" sz="7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Bitmap</a:t>
            </a:r>
          </a:p>
          <a:p>
            <a:r>
              <a:rPr lang="de-DE" sz="7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...</a:t>
            </a:r>
          </a:p>
        </p:txBody>
      </p: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1F4D0533-C369-2542-881B-FDB0E6107490}"/>
              </a:ext>
            </a:extLst>
          </p:cNvPr>
          <p:cNvCxnSpPr>
            <a:cxnSpLocks/>
            <a:stCxn id="16" idx="1"/>
          </p:cNvCxnSpPr>
          <p:nvPr/>
        </p:nvCxnSpPr>
        <p:spPr>
          <a:xfrm flipH="1">
            <a:off x="577922" y="6279120"/>
            <a:ext cx="689265" cy="10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feld 28">
            <a:extLst>
              <a:ext uri="{FF2B5EF4-FFF2-40B4-BE49-F238E27FC236}">
                <a16:creationId xmlns:a16="http://schemas.microsoft.com/office/drawing/2014/main" id="{95843B4F-85D3-D04B-A3D0-B8DF7F9B3027}"/>
              </a:ext>
            </a:extLst>
          </p:cNvPr>
          <p:cNvSpPr txBox="1"/>
          <p:nvPr/>
        </p:nvSpPr>
        <p:spPr>
          <a:xfrm>
            <a:off x="546356" y="4026373"/>
            <a:ext cx="4972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7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jpeg</a:t>
            </a:r>
            <a:endParaRPr lang="de-DE" sz="7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de-DE" sz="7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PNG</a:t>
            </a:r>
          </a:p>
          <a:p>
            <a:r>
              <a:rPr lang="de-DE" sz="7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Bitmap</a:t>
            </a:r>
          </a:p>
          <a:p>
            <a:r>
              <a:rPr lang="de-DE" sz="7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...</a:t>
            </a:r>
          </a:p>
        </p:txBody>
      </p:sp>
      <p:sp>
        <p:nvSpPr>
          <p:cNvPr id="30" name="Vordefinierter Prozess 29">
            <a:extLst>
              <a:ext uri="{FF2B5EF4-FFF2-40B4-BE49-F238E27FC236}">
                <a16:creationId xmlns:a16="http://schemas.microsoft.com/office/drawing/2014/main" id="{BBE63A27-7EDA-4C47-97A4-DE73AC46D789}"/>
              </a:ext>
            </a:extLst>
          </p:cNvPr>
          <p:cNvSpPr/>
          <p:nvPr/>
        </p:nvSpPr>
        <p:spPr>
          <a:xfrm>
            <a:off x="2513985" y="4437112"/>
            <a:ext cx="1265927" cy="348432"/>
          </a:xfrm>
          <a:prstGeom prst="flowChartPredefinedProcess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Bildfunktion 1</a:t>
            </a:r>
          </a:p>
        </p:txBody>
      </p:sp>
      <p:sp>
        <p:nvSpPr>
          <p:cNvPr id="31" name="Vordefinierter Prozess 30">
            <a:extLst>
              <a:ext uri="{FF2B5EF4-FFF2-40B4-BE49-F238E27FC236}">
                <a16:creationId xmlns:a16="http://schemas.microsoft.com/office/drawing/2014/main" id="{B78B62F8-BAF9-A24D-A403-8538606A51CE}"/>
              </a:ext>
            </a:extLst>
          </p:cNvPr>
          <p:cNvSpPr/>
          <p:nvPr/>
        </p:nvSpPr>
        <p:spPr>
          <a:xfrm>
            <a:off x="2513985" y="4857063"/>
            <a:ext cx="1265927" cy="348432"/>
          </a:xfrm>
          <a:prstGeom prst="flowChartPredefinedProcess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Bildfunktion 2</a:t>
            </a:r>
          </a:p>
        </p:txBody>
      </p:sp>
      <p:sp>
        <p:nvSpPr>
          <p:cNvPr id="32" name="Vordefinierter Prozess 31">
            <a:extLst>
              <a:ext uri="{FF2B5EF4-FFF2-40B4-BE49-F238E27FC236}">
                <a16:creationId xmlns:a16="http://schemas.microsoft.com/office/drawing/2014/main" id="{3922BD8A-0927-564C-BB5D-55B3B96EF032}"/>
              </a:ext>
            </a:extLst>
          </p:cNvPr>
          <p:cNvSpPr/>
          <p:nvPr/>
        </p:nvSpPr>
        <p:spPr>
          <a:xfrm>
            <a:off x="2513984" y="5528840"/>
            <a:ext cx="1265927" cy="348432"/>
          </a:xfrm>
          <a:prstGeom prst="flowChartPredefinedProcess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Bildfunktion </a:t>
            </a:r>
            <a:r>
              <a:rPr lang="de-DE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</a:t>
            </a:r>
            <a:endParaRPr lang="de-DE" sz="1000" dirty="0">
              <a:solidFill>
                <a:schemeClr val="tx1">
                  <a:lumMod val="75000"/>
                  <a:lumOff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C2EE50CB-D534-3B45-9EAB-6703EA0CB60D}"/>
              </a:ext>
            </a:extLst>
          </p:cNvPr>
          <p:cNvSpPr txBox="1"/>
          <p:nvPr/>
        </p:nvSpPr>
        <p:spPr>
          <a:xfrm>
            <a:off x="2984880" y="5203562"/>
            <a:ext cx="32412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...</a:t>
            </a:r>
          </a:p>
        </p:txBody>
      </p: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BA3A1C1D-B0D9-F04E-B6CB-4929B4B2CEB5}"/>
              </a:ext>
            </a:extLst>
          </p:cNvPr>
          <p:cNvCxnSpPr>
            <a:cxnSpLocks/>
            <a:stCxn id="7" idx="2"/>
            <a:endCxn id="16" idx="0"/>
          </p:cNvCxnSpPr>
          <p:nvPr/>
        </p:nvCxnSpPr>
        <p:spPr>
          <a:xfrm>
            <a:off x="1900151" y="4226305"/>
            <a:ext cx="0" cy="18785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 Verbindung mit Pfeil 45">
            <a:extLst>
              <a:ext uri="{FF2B5EF4-FFF2-40B4-BE49-F238E27FC236}">
                <a16:creationId xmlns:a16="http://schemas.microsoft.com/office/drawing/2014/main" id="{046D18E7-B4A6-E047-AB1F-5FCDA342F46E}"/>
              </a:ext>
            </a:extLst>
          </p:cNvPr>
          <p:cNvCxnSpPr>
            <a:cxnSpLocks/>
          </p:cNvCxnSpPr>
          <p:nvPr/>
        </p:nvCxnSpPr>
        <p:spPr>
          <a:xfrm>
            <a:off x="1929832" y="4509120"/>
            <a:ext cx="5567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 Verbindung mit Pfeil 46">
            <a:extLst>
              <a:ext uri="{FF2B5EF4-FFF2-40B4-BE49-F238E27FC236}">
                <a16:creationId xmlns:a16="http://schemas.microsoft.com/office/drawing/2014/main" id="{121A1629-FCC4-E84E-8536-812A9E6B2703}"/>
              </a:ext>
            </a:extLst>
          </p:cNvPr>
          <p:cNvCxnSpPr>
            <a:cxnSpLocks/>
          </p:cNvCxnSpPr>
          <p:nvPr/>
        </p:nvCxnSpPr>
        <p:spPr>
          <a:xfrm flipH="1">
            <a:off x="1929832" y="4653136"/>
            <a:ext cx="5567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 Verbindung mit Pfeil 47">
            <a:extLst>
              <a:ext uri="{FF2B5EF4-FFF2-40B4-BE49-F238E27FC236}">
                <a16:creationId xmlns:a16="http://schemas.microsoft.com/office/drawing/2014/main" id="{25965165-62E1-8442-86EA-4D5505E1223D}"/>
              </a:ext>
            </a:extLst>
          </p:cNvPr>
          <p:cNvCxnSpPr>
            <a:cxnSpLocks/>
          </p:cNvCxnSpPr>
          <p:nvPr/>
        </p:nvCxnSpPr>
        <p:spPr>
          <a:xfrm flipH="1">
            <a:off x="1929832" y="5753032"/>
            <a:ext cx="5567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Gerade Verbindung mit Pfeil 48">
            <a:extLst>
              <a:ext uri="{FF2B5EF4-FFF2-40B4-BE49-F238E27FC236}">
                <a16:creationId xmlns:a16="http://schemas.microsoft.com/office/drawing/2014/main" id="{670C2024-1887-D044-8221-B949C56DADBF}"/>
              </a:ext>
            </a:extLst>
          </p:cNvPr>
          <p:cNvCxnSpPr>
            <a:cxnSpLocks/>
          </p:cNvCxnSpPr>
          <p:nvPr/>
        </p:nvCxnSpPr>
        <p:spPr>
          <a:xfrm flipH="1">
            <a:off x="1929832" y="5085184"/>
            <a:ext cx="5567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Gerade Verbindung mit Pfeil 49">
            <a:extLst>
              <a:ext uri="{FF2B5EF4-FFF2-40B4-BE49-F238E27FC236}">
                <a16:creationId xmlns:a16="http://schemas.microsoft.com/office/drawing/2014/main" id="{58F783D1-7EC9-4E4E-B4D2-82E46A39DEB5}"/>
              </a:ext>
            </a:extLst>
          </p:cNvPr>
          <p:cNvCxnSpPr>
            <a:cxnSpLocks/>
          </p:cNvCxnSpPr>
          <p:nvPr/>
        </p:nvCxnSpPr>
        <p:spPr>
          <a:xfrm>
            <a:off x="1929832" y="4981315"/>
            <a:ext cx="5567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Gerade Verbindung mit Pfeil 50">
            <a:extLst>
              <a:ext uri="{FF2B5EF4-FFF2-40B4-BE49-F238E27FC236}">
                <a16:creationId xmlns:a16="http://schemas.microsoft.com/office/drawing/2014/main" id="{7DB5CE69-0BC4-7140-96BB-B0C694978A5F}"/>
              </a:ext>
            </a:extLst>
          </p:cNvPr>
          <p:cNvCxnSpPr>
            <a:cxnSpLocks/>
          </p:cNvCxnSpPr>
          <p:nvPr/>
        </p:nvCxnSpPr>
        <p:spPr>
          <a:xfrm>
            <a:off x="1929832" y="5609016"/>
            <a:ext cx="5567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Daten 51">
            <a:extLst>
              <a:ext uri="{FF2B5EF4-FFF2-40B4-BE49-F238E27FC236}">
                <a16:creationId xmlns:a16="http://schemas.microsoft.com/office/drawing/2014/main" id="{31302B24-7FF4-0C48-BF9A-25C229FF0ACB}"/>
              </a:ext>
            </a:extLst>
          </p:cNvPr>
          <p:cNvSpPr/>
          <p:nvPr/>
        </p:nvSpPr>
        <p:spPr>
          <a:xfrm>
            <a:off x="1123170" y="1772816"/>
            <a:ext cx="1553961" cy="348432"/>
          </a:xfrm>
          <a:prstGeom prst="flowChartInputOutpu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Import </a:t>
            </a:r>
            <a:r>
              <a:rPr lang="de-DE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public</a:t>
            </a:r>
            <a:r>
              <a:rPr lang="de-DE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de-DE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libraries</a:t>
            </a:r>
            <a:endParaRPr lang="de-DE" sz="1000" dirty="0">
              <a:solidFill>
                <a:schemeClr val="tx1">
                  <a:lumMod val="75000"/>
                  <a:lumOff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cxnSp>
        <p:nvCxnSpPr>
          <p:cNvPr id="53" name="Gerade Verbindung mit Pfeil 52">
            <a:extLst>
              <a:ext uri="{FF2B5EF4-FFF2-40B4-BE49-F238E27FC236}">
                <a16:creationId xmlns:a16="http://schemas.microsoft.com/office/drawing/2014/main" id="{51A96D74-D7F6-1C49-A8D9-16B5EF9830CF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1900151" y="3649171"/>
            <a:ext cx="0" cy="228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hteck 1">
            <a:extLst>
              <a:ext uri="{FF2B5EF4-FFF2-40B4-BE49-F238E27FC236}">
                <a16:creationId xmlns:a16="http://schemas.microsoft.com/office/drawing/2014/main" id="{CD0664A5-63E6-1F71-05F6-0C24D019EC07}"/>
              </a:ext>
            </a:extLst>
          </p:cNvPr>
          <p:cNvSpPr/>
          <p:nvPr/>
        </p:nvSpPr>
        <p:spPr>
          <a:xfrm>
            <a:off x="6144284" y="768606"/>
            <a:ext cx="2592288" cy="1080120"/>
          </a:xfrm>
          <a:prstGeom prst="rect">
            <a:avLst/>
          </a:prstGeom>
          <a:solidFill>
            <a:schemeClr val="accent2">
              <a:lumMod val="75000"/>
            </a:schemeClr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/>
              <a:t>Phil</a:t>
            </a:r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532421B8-CF24-1144-9AD1-A7842957A223}"/>
              </a:ext>
            </a:extLst>
          </p:cNvPr>
          <p:cNvSpPr/>
          <p:nvPr/>
        </p:nvSpPr>
        <p:spPr>
          <a:xfrm>
            <a:off x="1267187" y="2947423"/>
            <a:ext cx="1265927" cy="69760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Definition Funktionen, Variablen und Konstanten</a:t>
            </a:r>
          </a:p>
        </p:txBody>
      </p:sp>
      <p:sp>
        <p:nvSpPr>
          <p:cNvPr id="42" name="Daten 41">
            <a:extLst>
              <a:ext uri="{FF2B5EF4-FFF2-40B4-BE49-F238E27FC236}">
                <a16:creationId xmlns:a16="http://schemas.microsoft.com/office/drawing/2014/main" id="{55E544B3-80C9-A94A-B16D-778B5237368D}"/>
              </a:ext>
            </a:extLst>
          </p:cNvPr>
          <p:cNvSpPr/>
          <p:nvPr/>
        </p:nvSpPr>
        <p:spPr>
          <a:xfrm>
            <a:off x="1115616" y="2360488"/>
            <a:ext cx="1569068" cy="348432"/>
          </a:xfrm>
          <a:prstGeom prst="flowChartInputOutpu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Import eigene *.py-Skripte</a:t>
            </a:r>
          </a:p>
        </p:txBody>
      </p:sp>
      <p:pic>
        <p:nvPicPr>
          <p:cNvPr id="45" name="Grafik 44">
            <a:extLst>
              <a:ext uri="{FF2B5EF4-FFF2-40B4-BE49-F238E27FC236}">
                <a16:creationId xmlns:a16="http://schemas.microsoft.com/office/drawing/2014/main" id="{9DD0605F-966D-B14E-ABF7-8FF1CF39F67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0681" t="16993" r="30593" b="17192"/>
          <a:stretch/>
        </p:blipFill>
        <p:spPr>
          <a:xfrm>
            <a:off x="144418" y="1701877"/>
            <a:ext cx="433504" cy="490309"/>
          </a:xfrm>
          <a:prstGeom prst="rect">
            <a:avLst/>
          </a:prstGeom>
        </p:spPr>
      </p:pic>
      <p:pic>
        <p:nvPicPr>
          <p:cNvPr id="54" name="Grafik 53">
            <a:extLst>
              <a:ext uri="{FF2B5EF4-FFF2-40B4-BE49-F238E27FC236}">
                <a16:creationId xmlns:a16="http://schemas.microsoft.com/office/drawing/2014/main" id="{59E39950-3B29-104F-9FDB-775E5760C4A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0681" t="16993" r="30593" b="17192"/>
          <a:stretch/>
        </p:blipFill>
        <p:spPr>
          <a:xfrm>
            <a:off x="144418" y="2290619"/>
            <a:ext cx="433504" cy="490309"/>
          </a:xfrm>
          <a:prstGeom prst="rect">
            <a:avLst/>
          </a:prstGeom>
        </p:spPr>
      </p:pic>
      <p:sp>
        <p:nvSpPr>
          <p:cNvPr id="55" name="Textfeld 54">
            <a:extLst>
              <a:ext uri="{FF2B5EF4-FFF2-40B4-BE49-F238E27FC236}">
                <a16:creationId xmlns:a16="http://schemas.microsoft.com/office/drawing/2014/main" id="{529D52DF-0719-7447-B459-DE8B52452F20}"/>
              </a:ext>
            </a:extLst>
          </p:cNvPr>
          <p:cNvSpPr txBox="1"/>
          <p:nvPr/>
        </p:nvSpPr>
        <p:spPr>
          <a:xfrm>
            <a:off x="512030" y="2541427"/>
            <a:ext cx="44114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*.py</a:t>
            </a:r>
          </a:p>
        </p:txBody>
      </p:sp>
      <p:cxnSp>
        <p:nvCxnSpPr>
          <p:cNvPr id="56" name="Gerade Verbindung mit Pfeil 55">
            <a:extLst>
              <a:ext uri="{FF2B5EF4-FFF2-40B4-BE49-F238E27FC236}">
                <a16:creationId xmlns:a16="http://schemas.microsoft.com/office/drawing/2014/main" id="{C9660791-536A-A942-BF4D-7C81D8AEC97F}"/>
              </a:ext>
            </a:extLst>
          </p:cNvPr>
          <p:cNvCxnSpPr>
            <a:cxnSpLocks/>
            <a:stCxn id="54" idx="3"/>
            <a:endCxn id="42" idx="2"/>
          </p:cNvCxnSpPr>
          <p:nvPr/>
        </p:nvCxnSpPr>
        <p:spPr>
          <a:xfrm flipV="1">
            <a:off x="577922" y="2534704"/>
            <a:ext cx="694601" cy="10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Gerade Verbindung mit Pfeil 56">
            <a:extLst>
              <a:ext uri="{FF2B5EF4-FFF2-40B4-BE49-F238E27FC236}">
                <a16:creationId xmlns:a16="http://schemas.microsoft.com/office/drawing/2014/main" id="{B4BF812B-5D4A-3B4F-BF38-F5C6029FDEC1}"/>
              </a:ext>
            </a:extLst>
          </p:cNvPr>
          <p:cNvCxnSpPr>
            <a:cxnSpLocks/>
            <a:stCxn id="45" idx="3"/>
            <a:endCxn id="52" idx="2"/>
          </p:cNvCxnSpPr>
          <p:nvPr/>
        </p:nvCxnSpPr>
        <p:spPr>
          <a:xfrm>
            <a:off x="577922" y="1947032"/>
            <a:ext cx="70064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Gerade Verbindung mit Pfeil 57">
            <a:extLst>
              <a:ext uri="{FF2B5EF4-FFF2-40B4-BE49-F238E27FC236}">
                <a16:creationId xmlns:a16="http://schemas.microsoft.com/office/drawing/2014/main" id="{363D4813-F060-4F45-805B-E1844A9AC92B}"/>
              </a:ext>
            </a:extLst>
          </p:cNvPr>
          <p:cNvCxnSpPr>
            <a:cxnSpLocks/>
            <a:stCxn id="52" idx="4"/>
            <a:endCxn id="42" idx="1"/>
          </p:cNvCxnSpPr>
          <p:nvPr/>
        </p:nvCxnSpPr>
        <p:spPr>
          <a:xfrm flipH="1">
            <a:off x="1900150" y="2121248"/>
            <a:ext cx="1" cy="239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Gerade Verbindung mit Pfeil 58">
            <a:extLst>
              <a:ext uri="{FF2B5EF4-FFF2-40B4-BE49-F238E27FC236}">
                <a16:creationId xmlns:a16="http://schemas.microsoft.com/office/drawing/2014/main" id="{632222A5-C5F4-7D46-B4D7-7E45A0100BFF}"/>
              </a:ext>
            </a:extLst>
          </p:cNvPr>
          <p:cNvCxnSpPr>
            <a:cxnSpLocks/>
            <a:stCxn id="42" idx="4"/>
            <a:endCxn id="36" idx="0"/>
          </p:cNvCxnSpPr>
          <p:nvPr/>
        </p:nvCxnSpPr>
        <p:spPr>
          <a:xfrm>
            <a:off x="1900150" y="2708920"/>
            <a:ext cx="1" cy="2385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Grafik 61">
            <a:extLst>
              <a:ext uri="{FF2B5EF4-FFF2-40B4-BE49-F238E27FC236}">
                <a16:creationId xmlns:a16="http://schemas.microsoft.com/office/drawing/2014/main" id="{768D1700-6B53-F84E-A429-E69379BBC6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556" b="94167" l="4167" r="95000">
                        <a14:foregroundMark x1="31389" y1="19722" x2="51944" y2="21111"/>
                        <a14:foregroundMark x1="46389" y1="15000" x2="61667" y2="20556"/>
                        <a14:foregroundMark x1="61111" y1="14167" x2="81389" y2="24722"/>
                        <a14:foregroundMark x1="69722" y1="20556" x2="70833" y2="15833"/>
                        <a14:foregroundMark x1="43056" y1="5833" x2="11111" y2="22222"/>
                        <a14:foregroundMark x1="11944" y1="23611" x2="4722" y2="58611"/>
                        <a14:foregroundMark x1="4722" y1="58056" x2="19722" y2="83889"/>
                        <a14:foregroundMark x1="18889" y1="84444" x2="50000" y2="94722"/>
                        <a14:foregroundMark x1="48611" y1="93611" x2="83611" y2="75556"/>
                        <a14:foregroundMark x1="84444" y1="75556" x2="92778" y2="49444"/>
                        <a14:foregroundMark x1="95000" y1="55000" x2="88056" y2="30556"/>
                        <a14:foregroundMark x1="28611" y1="42500" x2="32222" y2="42500"/>
                        <a14:foregroundMark x1="31389" y1="41111" x2="35278" y2="44444"/>
                        <a14:foregroundMark x1="48611" y1="49444" x2="51389" y2="50278"/>
                        <a14:foregroundMark x1="50000" y1="48056" x2="53333" y2="50278"/>
                        <a14:foregroundMark x1="33056" y1="40278" x2="35000" y2="4222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828" y="3802151"/>
            <a:ext cx="508815" cy="508815"/>
          </a:xfrm>
          <a:prstGeom prst="rect">
            <a:avLst/>
          </a:prstGeom>
        </p:spPr>
      </p:pic>
      <p:pic>
        <p:nvPicPr>
          <p:cNvPr id="63" name="Grafik 62">
            <a:extLst>
              <a:ext uri="{FF2B5EF4-FFF2-40B4-BE49-F238E27FC236}">
                <a16:creationId xmlns:a16="http://schemas.microsoft.com/office/drawing/2014/main" id="{DFFEE7BB-6DEA-0148-A4CA-1FC940D5CF4C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556" b="94167" l="4167" r="95000">
                        <a14:foregroundMark x1="31389" y1="19722" x2="51944" y2="21111"/>
                        <a14:foregroundMark x1="46389" y1="15000" x2="61667" y2="20556"/>
                        <a14:foregroundMark x1="61111" y1="14167" x2="81389" y2="24722"/>
                        <a14:foregroundMark x1="69722" y1="20556" x2="70833" y2="15833"/>
                        <a14:foregroundMark x1="43056" y1="5833" x2="11111" y2="22222"/>
                        <a14:foregroundMark x1="11944" y1="23611" x2="4722" y2="58611"/>
                        <a14:foregroundMark x1="4722" y1="58056" x2="19722" y2="83889"/>
                        <a14:foregroundMark x1="18889" y1="84444" x2="50000" y2="94722"/>
                        <a14:foregroundMark x1="48611" y1="93611" x2="83611" y2="75556"/>
                        <a14:foregroundMark x1="84444" y1="75556" x2="92778" y2="49444"/>
                        <a14:foregroundMark x1="95000" y1="55000" x2="88056" y2="30556"/>
                        <a14:foregroundMark x1="28611" y1="42500" x2="32222" y2="42500"/>
                        <a14:foregroundMark x1="31389" y1="41111" x2="35278" y2="44444"/>
                        <a14:foregroundMark x1="48611" y1="49444" x2="51389" y2="50278"/>
                        <a14:foregroundMark x1="50000" y1="48056" x2="53333" y2="50278"/>
                        <a14:foregroundMark x1="33056" y1="40278" x2="35000" y2="4222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 flipV="1">
            <a:off x="62828" y="6024712"/>
            <a:ext cx="508815" cy="508815"/>
          </a:xfrm>
          <a:prstGeom prst="rect">
            <a:avLst/>
          </a:prstGeom>
        </p:spPr>
      </p:pic>
      <p:pic>
        <p:nvPicPr>
          <p:cNvPr id="65" name="Grafik 64">
            <a:extLst>
              <a:ext uri="{FF2B5EF4-FFF2-40B4-BE49-F238E27FC236}">
                <a16:creationId xmlns:a16="http://schemas.microsoft.com/office/drawing/2014/main" id="{E6CD4837-5FFD-DB4E-99F6-4CF9DEFCFA1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5649" y="2640181"/>
            <a:ext cx="4237092" cy="2733035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547099D6-F82B-7D46-A69E-713168D3154E}"/>
              </a:ext>
            </a:extLst>
          </p:cNvPr>
          <p:cNvCxnSpPr>
            <a:cxnSpLocks/>
            <a:endCxn id="30" idx="3"/>
          </p:cNvCxnSpPr>
          <p:nvPr/>
        </p:nvCxnSpPr>
        <p:spPr>
          <a:xfrm flipH="1">
            <a:off x="3779912" y="3211711"/>
            <a:ext cx="2952328" cy="1399617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 Verbindung mit Pfeil 39">
            <a:extLst>
              <a:ext uri="{FF2B5EF4-FFF2-40B4-BE49-F238E27FC236}">
                <a16:creationId xmlns:a16="http://schemas.microsoft.com/office/drawing/2014/main" id="{F83614C7-375B-584D-993F-BA4181BEFFFF}"/>
              </a:ext>
            </a:extLst>
          </p:cNvPr>
          <p:cNvCxnSpPr>
            <a:cxnSpLocks/>
            <a:endCxn id="31" idx="3"/>
          </p:cNvCxnSpPr>
          <p:nvPr/>
        </p:nvCxnSpPr>
        <p:spPr>
          <a:xfrm flipH="1">
            <a:off x="3779912" y="4006698"/>
            <a:ext cx="2952328" cy="1024581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2309C254-3D0B-C84D-AE93-540404C04653}"/>
              </a:ext>
            </a:extLst>
          </p:cNvPr>
          <p:cNvCxnSpPr>
            <a:cxnSpLocks/>
            <a:endCxn id="32" idx="3"/>
          </p:cNvCxnSpPr>
          <p:nvPr/>
        </p:nvCxnSpPr>
        <p:spPr>
          <a:xfrm flipH="1">
            <a:off x="3779911" y="4842160"/>
            <a:ext cx="2952329" cy="860896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feld 71">
            <a:extLst>
              <a:ext uri="{FF2B5EF4-FFF2-40B4-BE49-F238E27FC236}">
                <a16:creationId xmlns:a16="http://schemas.microsoft.com/office/drawing/2014/main" id="{0A5CABD9-B351-4E4D-88E0-FB617FEA0A9C}"/>
              </a:ext>
            </a:extLst>
          </p:cNvPr>
          <p:cNvSpPr txBox="1"/>
          <p:nvPr/>
        </p:nvSpPr>
        <p:spPr>
          <a:xfrm rot="19901247">
            <a:off x="3862309" y="4421533"/>
            <a:ext cx="66877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>
                <a:solidFill>
                  <a:schemeClr val="accent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Callback</a:t>
            </a:r>
          </a:p>
        </p:txBody>
      </p:sp>
      <p:sp>
        <p:nvSpPr>
          <p:cNvPr id="73" name="Textfeld 72">
            <a:extLst>
              <a:ext uri="{FF2B5EF4-FFF2-40B4-BE49-F238E27FC236}">
                <a16:creationId xmlns:a16="http://schemas.microsoft.com/office/drawing/2014/main" id="{A3A2B8D9-514E-7844-B436-6D39FC6EDBBB}"/>
              </a:ext>
            </a:extLst>
          </p:cNvPr>
          <p:cNvSpPr txBox="1"/>
          <p:nvPr/>
        </p:nvSpPr>
        <p:spPr>
          <a:xfrm rot="20444936">
            <a:off x="3866926" y="4852812"/>
            <a:ext cx="66877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>
                <a:solidFill>
                  <a:schemeClr val="accent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Callback</a:t>
            </a:r>
          </a:p>
        </p:txBody>
      </p:sp>
      <p:sp>
        <p:nvSpPr>
          <p:cNvPr id="74" name="Textfeld 73">
            <a:extLst>
              <a:ext uri="{FF2B5EF4-FFF2-40B4-BE49-F238E27FC236}">
                <a16:creationId xmlns:a16="http://schemas.microsoft.com/office/drawing/2014/main" id="{BA77F9C9-D4DC-4642-AD96-74D3BEE9C544}"/>
              </a:ext>
            </a:extLst>
          </p:cNvPr>
          <p:cNvSpPr txBox="1"/>
          <p:nvPr/>
        </p:nvSpPr>
        <p:spPr>
          <a:xfrm rot="20444936">
            <a:off x="3866926" y="5542643"/>
            <a:ext cx="66877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>
                <a:solidFill>
                  <a:schemeClr val="accent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Callback</a:t>
            </a:r>
          </a:p>
        </p:txBody>
      </p:sp>
      <p:sp>
        <p:nvSpPr>
          <p:cNvPr id="75" name="Textfeld 74">
            <a:extLst>
              <a:ext uri="{FF2B5EF4-FFF2-40B4-BE49-F238E27FC236}">
                <a16:creationId xmlns:a16="http://schemas.microsoft.com/office/drawing/2014/main" id="{2BD0AEA0-C68D-994E-A7ED-DF807360F03C}"/>
              </a:ext>
            </a:extLst>
          </p:cNvPr>
          <p:cNvSpPr txBox="1"/>
          <p:nvPr/>
        </p:nvSpPr>
        <p:spPr>
          <a:xfrm>
            <a:off x="2647870" y="1728923"/>
            <a:ext cx="1132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tkinter</a:t>
            </a:r>
            <a:r>
              <a:rPr lang="de-DE" sz="9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de-DE" sz="9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opencv</a:t>
            </a:r>
            <a:r>
              <a:rPr lang="de-DE" sz="9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</a:t>
            </a:r>
          </a:p>
          <a:p>
            <a:r>
              <a:rPr lang="de-DE" sz="9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yolo</a:t>
            </a:r>
            <a:r>
              <a:rPr lang="de-DE" sz="9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de-DE" sz="9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numpy</a:t>
            </a:r>
            <a:r>
              <a:rPr lang="de-DE" sz="9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...</a:t>
            </a:r>
          </a:p>
        </p:txBody>
      </p:sp>
    </p:spTree>
    <p:extLst>
      <p:ext uri="{BB962C8B-B14F-4D97-AF65-F5344CB8AC3E}">
        <p14:creationId xmlns:p14="http://schemas.microsoft.com/office/powerpoint/2010/main" val="3042659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3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3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8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3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8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0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1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5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0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1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4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5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6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0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1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4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5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6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9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0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1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7" grpId="0" animBg="1"/>
      <p:bldP spid="16" grpId="0" animBg="1"/>
      <p:bldP spid="20" grpId="0"/>
      <p:bldP spid="29" grpId="0"/>
      <p:bldP spid="30" grpId="0" animBg="1"/>
      <p:bldP spid="31" grpId="0" animBg="1"/>
      <p:bldP spid="32" grpId="0" animBg="1"/>
      <p:bldP spid="33" grpId="0"/>
      <p:bldP spid="52" grpId="0" animBg="1"/>
      <p:bldP spid="36" grpId="0" animBg="1"/>
      <p:bldP spid="42" grpId="0" animBg="1"/>
      <p:bldP spid="55" grpId="0"/>
      <p:bldP spid="72" grpId="0"/>
      <p:bldP spid="73" grpId="0"/>
      <p:bldP spid="74" grpId="0"/>
      <p:bldP spid="7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7308304" y="0"/>
            <a:ext cx="1628432" cy="368032"/>
          </a:xfrm>
        </p:spPr>
        <p:txBody>
          <a:bodyPr/>
          <a:lstStyle/>
          <a:p>
            <a:r>
              <a:rPr lang="de-DE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Seite </a:t>
            </a:r>
            <a:fld id="{538D1101-B71C-42C1-B823-1158DE9643FE}" type="slidenum">
              <a:rPr lang="de-DE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6</a:t>
            </a:fld>
            <a:r>
              <a:rPr lang="de-DE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</a:p>
        </p:txBody>
      </p:sp>
      <p:graphicFrame>
        <p:nvGraphicFramePr>
          <p:cNvPr id="44" name="Tabelle 43"/>
          <p:cNvGraphicFramePr>
            <a:graphicFrameLocks noGrp="1"/>
          </p:cNvGraphicFramePr>
          <p:nvPr/>
        </p:nvGraphicFramePr>
        <p:xfrm>
          <a:off x="0" y="1057816"/>
          <a:ext cx="9144002" cy="33528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3062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98832"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438086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" name="Rechteck 2">
            <a:extLst>
              <a:ext uri="{FF2B5EF4-FFF2-40B4-BE49-F238E27FC236}">
                <a16:creationId xmlns:a16="http://schemas.microsoft.com/office/drawing/2014/main" id="{54005044-6119-B940-AE5C-4288DC0CAEDD}"/>
              </a:ext>
            </a:extLst>
          </p:cNvPr>
          <p:cNvSpPr/>
          <p:nvPr/>
        </p:nvSpPr>
        <p:spPr>
          <a:xfrm>
            <a:off x="987382" y="2003648"/>
            <a:ext cx="2855079" cy="3240360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F87FCE4-6C1C-B641-9C18-F4BE18C6E67F}"/>
              </a:ext>
            </a:extLst>
          </p:cNvPr>
          <p:cNvSpPr txBox="1"/>
          <p:nvPr/>
        </p:nvSpPr>
        <p:spPr>
          <a:xfrm>
            <a:off x="2051067" y="1772816"/>
            <a:ext cx="63991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Main.py</a:t>
            </a:r>
            <a:endParaRPr lang="de-DE" sz="9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CC429978-3636-4B4A-B4C7-6C0315F97873}"/>
              </a:ext>
            </a:extLst>
          </p:cNvPr>
          <p:cNvSpPr txBox="1">
            <a:spLocks/>
          </p:cNvSpPr>
          <p:nvPr/>
        </p:nvSpPr>
        <p:spPr>
          <a:xfrm>
            <a:off x="63714" y="476672"/>
            <a:ext cx="8229600" cy="576000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Funktionsarchitektur</a:t>
            </a:r>
          </a:p>
        </p:txBody>
      </p:sp>
      <p:sp>
        <p:nvSpPr>
          <p:cNvPr id="13" name="Foliennummernplatzhalter 5">
            <a:extLst>
              <a:ext uri="{FF2B5EF4-FFF2-40B4-BE49-F238E27FC236}">
                <a16:creationId xmlns:a16="http://schemas.microsoft.com/office/drawing/2014/main" id="{0EADBD5B-68C9-5845-B225-C48B319C3C56}"/>
              </a:ext>
            </a:extLst>
          </p:cNvPr>
          <p:cNvSpPr txBox="1">
            <a:spLocks/>
          </p:cNvSpPr>
          <p:nvPr/>
        </p:nvSpPr>
        <p:spPr>
          <a:xfrm>
            <a:off x="63248" y="-27384"/>
            <a:ext cx="1052368" cy="368032"/>
          </a:xfrm>
          <a:prstGeom prst="rect">
            <a:avLst/>
          </a:prstGeom>
        </p:spPr>
        <p:txBody>
          <a:bodyPr vert="horz" anchor="b"/>
          <a:lstStyle>
            <a:defPPr>
              <a:defRPr lang="en-US"/>
            </a:defPPr>
            <a:lvl1pPr marL="0" algn="r" defTabSz="914400" rtl="0" eaLnBrk="1" latinLnBrk="0" hangingPunct="1">
              <a:defRPr kumimoji="0"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1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05.02.2024</a:t>
            </a:r>
            <a:endParaRPr lang="de-DE" sz="14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310EF439-D459-9642-9EAF-A220B1BE80A0}"/>
              </a:ext>
            </a:extLst>
          </p:cNvPr>
          <p:cNvSpPr/>
          <p:nvPr/>
        </p:nvSpPr>
        <p:spPr>
          <a:xfrm>
            <a:off x="1267187" y="2504210"/>
            <a:ext cx="1265927" cy="3484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10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Bild laden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34E5F43B-29E9-5C42-B15C-D49ABD38EFAF}"/>
              </a:ext>
            </a:extLst>
          </p:cNvPr>
          <p:cNvSpPr/>
          <p:nvPr/>
        </p:nvSpPr>
        <p:spPr>
          <a:xfrm>
            <a:off x="1267187" y="4731241"/>
            <a:ext cx="1265927" cy="3484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10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Bild exportieren</a:t>
            </a:r>
          </a:p>
        </p:txBody>
      </p: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16664302-0A55-AF40-B030-8AC14A6C1854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577922" y="2674279"/>
            <a:ext cx="689265" cy="41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feld 19">
            <a:extLst>
              <a:ext uri="{FF2B5EF4-FFF2-40B4-BE49-F238E27FC236}">
                <a16:creationId xmlns:a16="http://schemas.microsoft.com/office/drawing/2014/main" id="{C557152F-A044-E144-BF64-7AADDA9729ED}"/>
              </a:ext>
            </a:extLst>
          </p:cNvPr>
          <p:cNvSpPr txBox="1"/>
          <p:nvPr/>
        </p:nvSpPr>
        <p:spPr>
          <a:xfrm>
            <a:off x="556902" y="4928890"/>
            <a:ext cx="4972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7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jpeg</a:t>
            </a:r>
            <a:endParaRPr lang="de-DE" sz="7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de-DE" sz="7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PNG</a:t>
            </a:r>
          </a:p>
          <a:p>
            <a:r>
              <a:rPr lang="de-DE" sz="7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Bitmap</a:t>
            </a:r>
          </a:p>
          <a:p>
            <a:r>
              <a:rPr lang="de-DE" sz="7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...</a:t>
            </a:r>
          </a:p>
        </p:txBody>
      </p: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1F4D0533-C369-2542-881B-FDB0E6107490}"/>
              </a:ext>
            </a:extLst>
          </p:cNvPr>
          <p:cNvCxnSpPr>
            <a:cxnSpLocks/>
            <a:stCxn id="16" idx="1"/>
          </p:cNvCxnSpPr>
          <p:nvPr/>
        </p:nvCxnSpPr>
        <p:spPr>
          <a:xfrm flipH="1">
            <a:off x="577922" y="4905457"/>
            <a:ext cx="689265" cy="10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feld 28">
            <a:extLst>
              <a:ext uri="{FF2B5EF4-FFF2-40B4-BE49-F238E27FC236}">
                <a16:creationId xmlns:a16="http://schemas.microsoft.com/office/drawing/2014/main" id="{95843B4F-85D3-D04B-A3D0-B8DF7F9B3027}"/>
              </a:ext>
            </a:extLst>
          </p:cNvPr>
          <p:cNvSpPr txBox="1"/>
          <p:nvPr/>
        </p:nvSpPr>
        <p:spPr>
          <a:xfrm>
            <a:off x="546356" y="2652710"/>
            <a:ext cx="4972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7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jpeg</a:t>
            </a:r>
            <a:endParaRPr lang="de-DE" sz="7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de-DE" sz="7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PNG</a:t>
            </a:r>
          </a:p>
          <a:p>
            <a:r>
              <a:rPr lang="de-DE" sz="7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Bitmap</a:t>
            </a:r>
          </a:p>
          <a:p>
            <a:r>
              <a:rPr lang="de-DE" sz="7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...</a:t>
            </a:r>
          </a:p>
        </p:txBody>
      </p:sp>
      <p:sp>
        <p:nvSpPr>
          <p:cNvPr id="30" name="Vordefinierter Prozess 29">
            <a:extLst>
              <a:ext uri="{FF2B5EF4-FFF2-40B4-BE49-F238E27FC236}">
                <a16:creationId xmlns:a16="http://schemas.microsoft.com/office/drawing/2014/main" id="{BBE63A27-7EDA-4C47-97A4-DE73AC46D789}"/>
              </a:ext>
            </a:extLst>
          </p:cNvPr>
          <p:cNvSpPr/>
          <p:nvPr/>
        </p:nvSpPr>
        <p:spPr>
          <a:xfrm>
            <a:off x="2513985" y="3063449"/>
            <a:ext cx="1265927" cy="348432"/>
          </a:xfrm>
          <a:prstGeom prst="flowChartPredefinedProcess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Bildfunktion 1</a:t>
            </a:r>
          </a:p>
        </p:txBody>
      </p:sp>
      <p:sp>
        <p:nvSpPr>
          <p:cNvPr id="31" name="Vordefinierter Prozess 30">
            <a:extLst>
              <a:ext uri="{FF2B5EF4-FFF2-40B4-BE49-F238E27FC236}">
                <a16:creationId xmlns:a16="http://schemas.microsoft.com/office/drawing/2014/main" id="{B78B62F8-BAF9-A24D-A403-8538606A51CE}"/>
              </a:ext>
            </a:extLst>
          </p:cNvPr>
          <p:cNvSpPr/>
          <p:nvPr/>
        </p:nvSpPr>
        <p:spPr>
          <a:xfrm>
            <a:off x="2513985" y="3483400"/>
            <a:ext cx="1265927" cy="348432"/>
          </a:xfrm>
          <a:prstGeom prst="flowChartPredefinedProcess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Bildfunktion 2</a:t>
            </a:r>
          </a:p>
        </p:txBody>
      </p:sp>
      <p:sp>
        <p:nvSpPr>
          <p:cNvPr id="32" name="Vordefinierter Prozess 31">
            <a:extLst>
              <a:ext uri="{FF2B5EF4-FFF2-40B4-BE49-F238E27FC236}">
                <a16:creationId xmlns:a16="http://schemas.microsoft.com/office/drawing/2014/main" id="{3922BD8A-0927-564C-BB5D-55B3B96EF032}"/>
              </a:ext>
            </a:extLst>
          </p:cNvPr>
          <p:cNvSpPr/>
          <p:nvPr/>
        </p:nvSpPr>
        <p:spPr>
          <a:xfrm>
            <a:off x="2513984" y="4155177"/>
            <a:ext cx="1265927" cy="348432"/>
          </a:xfrm>
          <a:prstGeom prst="flowChartPredefinedProcess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Bildfunktion </a:t>
            </a:r>
            <a:r>
              <a:rPr lang="de-DE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</a:t>
            </a:r>
            <a:endParaRPr lang="de-DE" sz="1000" dirty="0">
              <a:solidFill>
                <a:schemeClr val="tx1">
                  <a:lumMod val="75000"/>
                  <a:lumOff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C2EE50CB-D534-3B45-9EAB-6703EA0CB60D}"/>
              </a:ext>
            </a:extLst>
          </p:cNvPr>
          <p:cNvSpPr txBox="1"/>
          <p:nvPr/>
        </p:nvSpPr>
        <p:spPr>
          <a:xfrm>
            <a:off x="2984880" y="3829899"/>
            <a:ext cx="32412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...</a:t>
            </a:r>
          </a:p>
        </p:txBody>
      </p: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BA3A1C1D-B0D9-F04E-B6CB-4929B4B2CEB5}"/>
              </a:ext>
            </a:extLst>
          </p:cNvPr>
          <p:cNvCxnSpPr>
            <a:cxnSpLocks/>
            <a:stCxn id="7" idx="2"/>
            <a:endCxn id="16" idx="0"/>
          </p:cNvCxnSpPr>
          <p:nvPr/>
        </p:nvCxnSpPr>
        <p:spPr>
          <a:xfrm>
            <a:off x="1900151" y="2852642"/>
            <a:ext cx="0" cy="18785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 Verbindung mit Pfeil 45">
            <a:extLst>
              <a:ext uri="{FF2B5EF4-FFF2-40B4-BE49-F238E27FC236}">
                <a16:creationId xmlns:a16="http://schemas.microsoft.com/office/drawing/2014/main" id="{046D18E7-B4A6-E047-AB1F-5FCDA342F46E}"/>
              </a:ext>
            </a:extLst>
          </p:cNvPr>
          <p:cNvCxnSpPr>
            <a:cxnSpLocks/>
          </p:cNvCxnSpPr>
          <p:nvPr/>
        </p:nvCxnSpPr>
        <p:spPr>
          <a:xfrm>
            <a:off x="1929832" y="3135457"/>
            <a:ext cx="5567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 Verbindung mit Pfeil 46">
            <a:extLst>
              <a:ext uri="{FF2B5EF4-FFF2-40B4-BE49-F238E27FC236}">
                <a16:creationId xmlns:a16="http://schemas.microsoft.com/office/drawing/2014/main" id="{121A1629-FCC4-E84E-8536-812A9E6B2703}"/>
              </a:ext>
            </a:extLst>
          </p:cNvPr>
          <p:cNvCxnSpPr>
            <a:cxnSpLocks/>
          </p:cNvCxnSpPr>
          <p:nvPr/>
        </p:nvCxnSpPr>
        <p:spPr>
          <a:xfrm flipH="1">
            <a:off x="1929832" y="3279473"/>
            <a:ext cx="5567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 Verbindung mit Pfeil 47">
            <a:extLst>
              <a:ext uri="{FF2B5EF4-FFF2-40B4-BE49-F238E27FC236}">
                <a16:creationId xmlns:a16="http://schemas.microsoft.com/office/drawing/2014/main" id="{25965165-62E1-8442-86EA-4D5505E1223D}"/>
              </a:ext>
            </a:extLst>
          </p:cNvPr>
          <p:cNvCxnSpPr>
            <a:cxnSpLocks/>
          </p:cNvCxnSpPr>
          <p:nvPr/>
        </p:nvCxnSpPr>
        <p:spPr>
          <a:xfrm flipH="1">
            <a:off x="1929832" y="4379369"/>
            <a:ext cx="5567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Gerade Verbindung mit Pfeil 48">
            <a:extLst>
              <a:ext uri="{FF2B5EF4-FFF2-40B4-BE49-F238E27FC236}">
                <a16:creationId xmlns:a16="http://schemas.microsoft.com/office/drawing/2014/main" id="{670C2024-1887-D044-8221-B949C56DADBF}"/>
              </a:ext>
            </a:extLst>
          </p:cNvPr>
          <p:cNvCxnSpPr>
            <a:cxnSpLocks/>
          </p:cNvCxnSpPr>
          <p:nvPr/>
        </p:nvCxnSpPr>
        <p:spPr>
          <a:xfrm flipH="1">
            <a:off x="1929832" y="3711521"/>
            <a:ext cx="5567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Gerade Verbindung mit Pfeil 49">
            <a:extLst>
              <a:ext uri="{FF2B5EF4-FFF2-40B4-BE49-F238E27FC236}">
                <a16:creationId xmlns:a16="http://schemas.microsoft.com/office/drawing/2014/main" id="{58F783D1-7EC9-4E4E-B4D2-82E46A39DEB5}"/>
              </a:ext>
            </a:extLst>
          </p:cNvPr>
          <p:cNvCxnSpPr>
            <a:cxnSpLocks/>
          </p:cNvCxnSpPr>
          <p:nvPr/>
        </p:nvCxnSpPr>
        <p:spPr>
          <a:xfrm>
            <a:off x="1929832" y="3607652"/>
            <a:ext cx="5567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Gerade Verbindung mit Pfeil 50">
            <a:extLst>
              <a:ext uri="{FF2B5EF4-FFF2-40B4-BE49-F238E27FC236}">
                <a16:creationId xmlns:a16="http://schemas.microsoft.com/office/drawing/2014/main" id="{7DB5CE69-0BC4-7140-96BB-B0C694978A5F}"/>
              </a:ext>
            </a:extLst>
          </p:cNvPr>
          <p:cNvCxnSpPr>
            <a:cxnSpLocks/>
          </p:cNvCxnSpPr>
          <p:nvPr/>
        </p:nvCxnSpPr>
        <p:spPr>
          <a:xfrm>
            <a:off x="1929832" y="4235353"/>
            <a:ext cx="5567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Gerade Verbindung mit Pfeil 52">
            <a:extLst>
              <a:ext uri="{FF2B5EF4-FFF2-40B4-BE49-F238E27FC236}">
                <a16:creationId xmlns:a16="http://schemas.microsoft.com/office/drawing/2014/main" id="{51A96D74-D7F6-1C49-A8D9-16B5EF9830CF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1900151" y="2275508"/>
            <a:ext cx="0" cy="228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hteck 1">
            <a:extLst>
              <a:ext uri="{FF2B5EF4-FFF2-40B4-BE49-F238E27FC236}">
                <a16:creationId xmlns:a16="http://schemas.microsoft.com/office/drawing/2014/main" id="{CD0664A5-63E6-1F71-05F6-0C24D019EC07}"/>
              </a:ext>
            </a:extLst>
          </p:cNvPr>
          <p:cNvSpPr/>
          <p:nvPr/>
        </p:nvSpPr>
        <p:spPr>
          <a:xfrm>
            <a:off x="4476681" y="676225"/>
            <a:ext cx="2592288" cy="1080120"/>
          </a:xfrm>
          <a:prstGeom prst="rect">
            <a:avLst/>
          </a:prstGeom>
          <a:noFill/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dirty="0">
                <a:solidFill>
                  <a:srgbClr val="FF0000"/>
                </a:solidFill>
              </a:rPr>
              <a:t>Morph-Übergang!</a:t>
            </a:r>
          </a:p>
        </p:txBody>
      </p:sp>
      <p:pic>
        <p:nvPicPr>
          <p:cNvPr id="62" name="Grafik 61">
            <a:extLst>
              <a:ext uri="{FF2B5EF4-FFF2-40B4-BE49-F238E27FC236}">
                <a16:creationId xmlns:a16="http://schemas.microsoft.com/office/drawing/2014/main" id="{768D1700-6B53-F84E-A429-E69379BBC6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556" b="94167" l="4167" r="95000">
                        <a14:foregroundMark x1="31389" y1="19722" x2="51944" y2="21111"/>
                        <a14:foregroundMark x1="46389" y1="15000" x2="61667" y2="20556"/>
                        <a14:foregroundMark x1="61111" y1="14167" x2="81389" y2="24722"/>
                        <a14:foregroundMark x1="69722" y1="20556" x2="70833" y2="15833"/>
                        <a14:foregroundMark x1="43056" y1="5833" x2="11111" y2="22222"/>
                        <a14:foregroundMark x1="11944" y1="23611" x2="4722" y2="58611"/>
                        <a14:foregroundMark x1="4722" y1="58056" x2="19722" y2="83889"/>
                        <a14:foregroundMark x1="18889" y1="84444" x2="50000" y2="94722"/>
                        <a14:foregroundMark x1="48611" y1="93611" x2="83611" y2="75556"/>
                        <a14:foregroundMark x1="84444" y1="75556" x2="92778" y2="49444"/>
                        <a14:foregroundMark x1="95000" y1="55000" x2="88056" y2="30556"/>
                        <a14:foregroundMark x1="28611" y1="42500" x2="32222" y2="42500"/>
                        <a14:foregroundMark x1="31389" y1="41111" x2="35278" y2="44444"/>
                        <a14:foregroundMark x1="48611" y1="49444" x2="51389" y2="50278"/>
                        <a14:foregroundMark x1="50000" y1="48056" x2="53333" y2="50278"/>
                        <a14:foregroundMark x1="33056" y1="40278" x2="35000" y2="4222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828" y="2428488"/>
            <a:ext cx="508815" cy="508815"/>
          </a:xfrm>
          <a:prstGeom prst="rect">
            <a:avLst/>
          </a:prstGeom>
        </p:spPr>
      </p:pic>
      <p:pic>
        <p:nvPicPr>
          <p:cNvPr id="63" name="Grafik 62">
            <a:extLst>
              <a:ext uri="{FF2B5EF4-FFF2-40B4-BE49-F238E27FC236}">
                <a16:creationId xmlns:a16="http://schemas.microsoft.com/office/drawing/2014/main" id="{DFFEE7BB-6DEA-0148-A4CA-1FC940D5CF4C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556" b="94167" l="4167" r="95000">
                        <a14:foregroundMark x1="31389" y1="19722" x2="51944" y2="21111"/>
                        <a14:foregroundMark x1="46389" y1="15000" x2="61667" y2="20556"/>
                        <a14:foregroundMark x1="61111" y1="14167" x2="81389" y2="24722"/>
                        <a14:foregroundMark x1="69722" y1="20556" x2="70833" y2="15833"/>
                        <a14:foregroundMark x1="43056" y1="5833" x2="11111" y2="22222"/>
                        <a14:foregroundMark x1="11944" y1="23611" x2="4722" y2="58611"/>
                        <a14:foregroundMark x1="4722" y1="58056" x2="19722" y2="83889"/>
                        <a14:foregroundMark x1="18889" y1="84444" x2="50000" y2="94722"/>
                        <a14:foregroundMark x1="48611" y1="93611" x2="83611" y2="75556"/>
                        <a14:foregroundMark x1="84444" y1="75556" x2="92778" y2="49444"/>
                        <a14:foregroundMark x1="95000" y1="55000" x2="88056" y2="30556"/>
                        <a14:foregroundMark x1="28611" y1="42500" x2="32222" y2="42500"/>
                        <a14:foregroundMark x1="31389" y1="41111" x2="35278" y2="44444"/>
                        <a14:foregroundMark x1="48611" y1="49444" x2="51389" y2="50278"/>
                        <a14:foregroundMark x1="50000" y1="48056" x2="53333" y2="50278"/>
                        <a14:foregroundMark x1="33056" y1="40278" x2="35000" y2="4222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 flipV="1">
            <a:off x="62828" y="4651049"/>
            <a:ext cx="508815" cy="508815"/>
          </a:xfrm>
          <a:prstGeom prst="rect">
            <a:avLst/>
          </a:prstGeom>
        </p:spPr>
      </p:pic>
      <p:sp>
        <p:nvSpPr>
          <p:cNvPr id="60" name="Textfeld 59">
            <a:extLst>
              <a:ext uri="{FF2B5EF4-FFF2-40B4-BE49-F238E27FC236}">
                <a16:creationId xmlns:a16="http://schemas.microsoft.com/office/drawing/2014/main" id="{F0C70EBC-F13A-904D-A45A-09985C43BEB0}"/>
              </a:ext>
            </a:extLst>
          </p:cNvPr>
          <p:cNvSpPr txBox="1"/>
          <p:nvPr/>
        </p:nvSpPr>
        <p:spPr>
          <a:xfrm>
            <a:off x="1726939" y="2003648"/>
            <a:ext cx="32412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...</a:t>
            </a:r>
          </a:p>
        </p:txBody>
      </p:sp>
      <p:sp>
        <p:nvSpPr>
          <p:cNvPr id="61" name="Textfeld 60">
            <a:extLst>
              <a:ext uri="{FF2B5EF4-FFF2-40B4-BE49-F238E27FC236}">
                <a16:creationId xmlns:a16="http://schemas.microsoft.com/office/drawing/2014/main" id="{33C8AD7D-7230-3643-AE82-4FE8FC7A89BD}"/>
              </a:ext>
            </a:extLst>
          </p:cNvPr>
          <p:cNvSpPr txBox="1"/>
          <p:nvPr/>
        </p:nvSpPr>
        <p:spPr>
          <a:xfrm>
            <a:off x="4258200" y="2208821"/>
            <a:ext cx="27831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u="sng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Prinzipieller Funktionsaufbau</a:t>
            </a:r>
          </a:p>
        </p:txBody>
      </p:sp>
      <p:sp>
        <p:nvSpPr>
          <p:cNvPr id="64" name="Abgerundetes Rechteck 63">
            <a:extLst>
              <a:ext uri="{FF2B5EF4-FFF2-40B4-BE49-F238E27FC236}">
                <a16:creationId xmlns:a16="http://schemas.microsoft.com/office/drawing/2014/main" id="{B8B0D1F0-09F7-B047-9696-66E526FA2AD5}"/>
              </a:ext>
            </a:extLst>
          </p:cNvPr>
          <p:cNvSpPr/>
          <p:nvPr/>
        </p:nvSpPr>
        <p:spPr>
          <a:xfrm>
            <a:off x="4327292" y="2579712"/>
            <a:ext cx="4265340" cy="1042272"/>
          </a:xfrm>
          <a:prstGeom prst="roundRect">
            <a:avLst>
              <a:gd name="adj" fmla="val 5585"/>
            </a:avLst>
          </a:prstGeom>
          <a:solidFill>
            <a:schemeClr val="tx1">
              <a:lumMod val="65000"/>
              <a:lumOff val="35000"/>
            </a:schemeClr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0" bIns="72000" rtlCol="0" anchor="t"/>
          <a:lstStyle/>
          <a:p>
            <a:r>
              <a:rPr lang="de-DE" sz="1400" spc="300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def</a:t>
            </a:r>
            <a:r>
              <a:rPr lang="de-DE" sz="1400" spc="300" dirty="0"/>
              <a:t> </a:t>
            </a:r>
            <a:r>
              <a:rPr lang="de-DE" sz="1400" spc="300" dirty="0" err="1">
                <a:solidFill>
                  <a:srgbClr val="F6DC40"/>
                </a:solidFill>
              </a:rPr>
              <a:t>myfunction</a:t>
            </a:r>
            <a:r>
              <a:rPr lang="de-DE" sz="1400" spc="300" dirty="0"/>
              <a:t>(</a:t>
            </a:r>
            <a:r>
              <a:rPr lang="de-DE" sz="1400" spc="300" dirty="0" err="1"/>
              <a:t>img</a:t>
            </a:r>
            <a:r>
              <a:rPr lang="de-DE" sz="1400" spc="300" dirty="0"/>
              <a:t>, args...)</a:t>
            </a:r>
          </a:p>
          <a:p>
            <a:r>
              <a:rPr lang="de-DE" sz="1400" spc="300" dirty="0"/>
              <a:t>       </a:t>
            </a:r>
            <a:r>
              <a:rPr lang="de-DE" sz="1400" i="1" spc="300" dirty="0">
                <a:solidFill>
                  <a:schemeClr val="bg1">
                    <a:lumMod val="85000"/>
                  </a:schemeClr>
                </a:solidFill>
              </a:rPr>
              <a:t>do </a:t>
            </a:r>
            <a:r>
              <a:rPr lang="de-DE" sz="1400" i="1" spc="300" dirty="0" err="1">
                <a:solidFill>
                  <a:schemeClr val="bg1">
                    <a:lumMod val="85000"/>
                  </a:schemeClr>
                </a:solidFill>
              </a:rPr>
              <a:t>image</a:t>
            </a:r>
            <a:r>
              <a:rPr lang="de-DE" sz="1400" i="1" spc="3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de-DE" sz="1400" i="1" spc="300" dirty="0" err="1">
                <a:solidFill>
                  <a:schemeClr val="bg1">
                    <a:lumMod val="85000"/>
                  </a:schemeClr>
                </a:solidFill>
              </a:rPr>
              <a:t>transformation</a:t>
            </a:r>
            <a:r>
              <a:rPr lang="de-DE" sz="1400" i="1" spc="3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de-DE" sz="1400" i="1" spc="300" dirty="0" err="1">
                <a:solidFill>
                  <a:schemeClr val="bg1">
                    <a:lumMod val="85000"/>
                  </a:schemeClr>
                </a:solidFill>
              </a:rPr>
              <a:t>stuff</a:t>
            </a:r>
            <a:endParaRPr lang="de-DE" sz="1400" i="1" spc="3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de-DE" sz="1400" spc="300" dirty="0"/>
              <a:t>       </a:t>
            </a:r>
            <a:r>
              <a:rPr lang="de-DE" sz="1400" spc="300" dirty="0">
                <a:solidFill>
                  <a:schemeClr val="bg1">
                    <a:lumMod val="85000"/>
                  </a:schemeClr>
                </a:solidFill>
              </a:rPr>
              <a:t>...</a:t>
            </a:r>
          </a:p>
          <a:p>
            <a:r>
              <a:rPr lang="de-DE" sz="1400" spc="300" dirty="0"/>
              <a:t>       </a:t>
            </a:r>
            <a:r>
              <a:rPr lang="de-DE" sz="1400" spc="300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return</a:t>
            </a:r>
            <a:r>
              <a:rPr lang="de-DE" sz="1400" spc="300" dirty="0"/>
              <a:t> </a:t>
            </a:r>
            <a:r>
              <a:rPr lang="de-DE" sz="1400" spc="300" dirty="0" err="1"/>
              <a:t>img</a:t>
            </a:r>
            <a:endParaRPr lang="de-DE" sz="1400" spc="300" dirty="0"/>
          </a:p>
        </p:txBody>
      </p:sp>
      <p:sp>
        <p:nvSpPr>
          <p:cNvPr id="66" name="Rechteck 65">
            <a:extLst>
              <a:ext uri="{FF2B5EF4-FFF2-40B4-BE49-F238E27FC236}">
                <a16:creationId xmlns:a16="http://schemas.microsoft.com/office/drawing/2014/main" id="{5951F627-9592-4E4D-B5A5-6D8DEBEA0C63}"/>
              </a:ext>
            </a:extLst>
          </p:cNvPr>
          <p:cNvSpPr/>
          <p:nvPr/>
        </p:nvSpPr>
        <p:spPr>
          <a:xfrm>
            <a:off x="4269660" y="3895594"/>
            <a:ext cx="4863586" cy="19877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400" u="sng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Ablaufprinzip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de-DE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Übergabe Bild-Objekt-Instanzen an Funktionen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de-DE" sz="1400" i="0" u="none" strike="noStrike" dirty="0"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Transformation des Bildes innerhalb der Funktion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de-DE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Rückgabe des geänderten Bildes an Hauptprogramm</a:t>
            </a:r>
            <a:endParaRPr lang="de-DE" sz="1400" i="0" u="none" strike="noStrike" dirty="0"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6640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  <p:bldP spid="64" grpId="0" animBg="1"/>
      <p:bldP spid="6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7308304" y="0"/>
            <a:ext cx="1628432" cy="368032"/>
          </a:xfrm>
        </p:spPr>
        <p:txBody>
          <a:bodyPr/>
          <a:lstStyle/>
          <a:p>
            <a:r>
              <a:rPr lang="de-DE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Seite </a:t>
            </a:r>
            <a:fld id="{538D1101-B71C-42C1-B823-1158DE9643FE}" type="slidenum">
              <a:rPr lang="de-DE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7</a:t>
            </a:fld>
            <a:r>
              <a:rPr lang="de-DE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</a:p>
        </p:txBody>
      </p:sp>
      <p:graphicFrame>
        <p:nvGraphicFramePr>
          <p:cNvPr id="44" name="Tabelle 43"/>
          <p:cNvGraphicFramePr>
            <a:graphicFrameLocks noGrp="1"/>
          </p:cNvGraphicFramePr>
          <p:nvPr/>
        </p:nvGraphicFramePr>
        <p:xfrm>
          <a:off x="0" y="1057816"/>
          <a:ext cx="9144002" cy="33528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3062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98832"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438086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0" name="Titel 1">
            <a:extLst>
              <a:ext uri="{FF2B5EF4-FFF2-40B4-BE49-F238E27FC236}">
                <a16:creationId xmlns:a16="http://schemas.microsoft.com/office/drawing/2014/main" id="{DA5D9FD0-B213-B346-9476-616B4148293D}"/>
              </a:ext>
            </a:extLst>
          </p:cNvPr>
          <p:cNvSpPr txBox="1">
            <a:spLocks/>
          </p:cNvSpPr>
          <p:nvPr/>
        </p:nvSpPr>
        <p:spPr>
          <a:xfrm>
            <a:off x="63714" y="476672"/>
            <a:ext cx="8229600" cy="576000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8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GUI - Graphical-User-Interface</a:t>
            </a:r>
          </a:p>
        </p:txBody>
      </p:sp>
      <p:sp>
        <p:nvSpPr>
          <p:cNvPr id="13" name="Foliennummernplatzhalter 5">
            <a:extLst>
              <a:ext uri="{FF2B5EF4-FFF2-40B4-BE49-F238E27FC236}">
                <a16:creationId xmlns:a16="http://schemas.microsoft.com/office/drawing/2014/main" id="{21E88F59-7B0D-B74E-A171-2F9B6340957F}"/>
              </a:ext>
            </a:extLst>
          </p:cNvPr>
          <p:cNvSpPr txBox="1">
            <a:spLocks/>
          </p:cNvSpPr>
          <p:nvPr/>
        </p:nvSpPr>
        <p:spPr>
          <a:xfrm>
            <a:off x="63248" y="-27384"/>
            <a:ext cx="1052368" cy="368032"/>
          </a:xfrm>
          <a:prstGeom prst="rect">
            <a:avLst/>
          </a:prstGeom>
        </p:spPr>
        <p:txBody>
          <a:bodyPr vert="horz" anchor="b"/>
          <a:lstStyle>
            <a:defPPr>
              <a:defRPr lang="en-US"/>
            </a:defPPr>
            <a:lvl1pPr marL="0" algn="r" defTabSz="914400" rtl="0" eaLnBrk="1" latinLnBrk="0" hangingPunct="1">
              <a:defRPr kumimoji="0"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1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05.02.2024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E61E3D5F-C0BD-5865-F6EE-3AF74A0AF90B}"/>
              </a:ext>
            </a:extLst>
          </p:cNvPr>
          <p:cNvSpPr/>
          <p:nvPr/>
        </p:nvSpPr>
        <p:spPr>
          <a:xfrm>
            <a:off x="237194" y="2060848"/>
            <a:ext cx="8655284" cy="27699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>
                <a:latin typeface="Verdana" panose="020B0604030504040204" pitchFamily="34" charset="0"/>
                <a:ea typeface="Verdana" panose="020B0604030504040204" pitchFamily="34" charset="0"/>
              </a:rPr>
              <a:t>Tkinter / CustomTkinter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16F03430-C935-71C8-C59A-761E4EEFE962}"/>
              </a:ext>
            </a:extLst>
          </p:cNvPr>
          <p:cNvSpPr/>
          <p:nvPr/>
        </p:nvSpPr>
        <p:spPr>
          <a:xfrm>
            <a:off x="237194" y="2377161"/>
            <a:ext cx="8655287" cy="27699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>
                <a:latin typeface="Verdana" panose="020B0604030504040204" pitchFamily="34" charset="0"/>
                <a:ea typeface="Verdana" panose="020B0604030504040204" pitchFamily="34" charset="0"/>
              </a:rPr>
              <a:t>OpenCV / </a:t>
            </a:r>
            <a:r>
              <a:rPr lang="de-DE" sz="12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Tesseract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56261EF5-57A2-AD30-31BF-8D1B051FE585}"/>
              </a:ext>
            </a:extLst>
          </p:cNvPr>
          <p:cNvSpPr/>
          <p:nvPr/>
        </p:nvSpPr>
        <p:spPr>
          <a:xfrm>
            <a:off x="107504" y="4676962"/>
            <a:ext cx="1872208" cy="27699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3175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GUI Elemente (Widgets)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DECF58A3-3FBE-D50A-A113-5B5E300F22CE}"/>
              </a:ext>
            </a:extLst>
          </p:cNvPr>
          <p:cNvSpPr/>
          <p:nvPr/>
        </p:nvSpPr>
        <p:spPr>
          <a:xfrm>
            <a:off x="3863273" y="4676960"/>
            <a:ext cx="1284791" cy="27699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3175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Layout Manager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C7771F88-FD55-CC12-2F56-4379E7C64738}"/>
              </a:ext>
            </a:extLst>
          </p:cNvPr>
          <p:cNvSpPr/>
          <p:nvPr/>
        </p:nvSpPr>
        <p:spPr>
          <a:xfrm>
            <a:off x="5239919" y="4676959"/>
            <a:ext cx="1132281" cy="27699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3175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Modalitäten</a:t>
            </a: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661DCBB2-2E6E-20AB-7F4E-23500AC72145}"/>
              </a:ext>
            </a:extLst>
          </p:cNvPr>
          <p:cNvSpPr/>
          <p:nvPr/>
        </p:nvSpPr>
        <p:spPr>
          <a:xfrm>
            <a:off x="107504" y="1531596"/>
            <a:ext cx="8928992" cy="2991642"/>
          </a:xfrm>
          <a:prstGeom prst="rect">
            <a:avLst/>
          </a:prstGeom>
          <a:noFill/>
          <a:ln w="31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A52D3887-539D-5A10-2007-156D7C894E7A}"/>
              </a:ext>
            </a:extLst>
          </p:cNvPr>
          <p:cNvSpPr/>
          <p:nvPr/>
        </p:nvSpPr>
        <p:spPr>
          <a:xfrm>
            <a:off x="252068" y="1606035"/>
            <a:ext cx="8655284" cy="276999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>
                <a:latin typeface="Verdana" panose="020B0604030504040204" pitchFamily="34" charset="0"/>
                <a:ea typeface="Verdana" panose="020B0604030504040204" pitchFamily="34" charset="0"/>
              </a:rPr>
              <a:t>Bibliotheken</a:t>
            </a:r>
          </a:p>
        </p:txBody>
      </p:sp>
      <p:sp>
        <p:nvSpPr>
          <p:cNvPr id="30" name="Gleichschenkliges Dreieck 29">
            <a:extLst>
              <a:ext uri="{FF2B5EF4-FFF2-40B4-BE49-F238E27FC236}">
                <a16:creationId xmlns:a16="http://schemas.microsoft.com/office/drawing/2014/main" id="{E54C354B-CF31-E4E0-E2C9-B0CF0FF66EFD}"/>
              </a:ext>
            </a:extLst>
          </p:cNvPr>
          <p:cNvSpPr/>
          <p:nvPr/>
        </p:nvSpPr>
        <p:spPr>
          <a:xfrm rot="10800000">
            <a:off x="384168" y="1836062"/>
            <a:ext cx="216000" cy="216000"/>
          </a:xfrm>
          <a:prstGeom prst="triangl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Gleichschenkliges Dreieck 30">
            <a:extLst>
              <a:ext uri="{FF2B5EF4-FFF2-40B4-BE49-F238E27FC236}">
                <a16:creationId xmlns:a16="http://schemas.microsoft.com/office/drawing/2014/main" id="{AF623669-D2B6-9F8B-E5D1-875EA1B04CF6}"/>
              </a:ext>
            </a:extLst>
          </p:cNvPr>
          <p:cNvSpPr/>
          <p:nvPr/>
        </p:nvSpPr>
        <p:spPr>
          <a:xfrm rot="10800000">
            <a:off x="8543832" y="1833477"/>
            <a:ext cx="216000" cy="216000"/>
          </a:xfrm>
          <a:prstGeom prst="triangl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Gleichschenkliges Dreieck 31">
            <a:extLst>
              <a:ext uri="{FF2B5EF4-FFF2-40B4-BE49-F238E27FC236}">
                <a16:creationId xmlns:a16="http://schemas.microsoft.com/office/drawing/2014/main" id="{A94B6DD9-5195-1417-8692-5434D98FA8C3}"/>
              </a:ext>
            </a:extLst>
          </p:cNvPr>
          <p:cNvSpPr/>
          <p:nvPr/>
        </p:nvSpPr>
        <p:spPr>
          <a:xfrm rot="10800000">
            <a:off x="4464000" y="1852204"/>
            <a:ext cx="216000" cy="216000"/>
          </a:xfrm>
          <a:prstGeom prst="triangl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26" name="Gruppieren 125">
            <a:extLst>
              <a:ext uri="{FF2B5EF4-FFF2-40B4-BE49-F238E27FC236}">
                <a16:creationId xmlns:a16="http://schemas.microsoft.com/office/drawing/2014/main" id="{8EB5C292-8C36-C40A-7931-BE0D53CF5D58}"/>
              </a:ext>
            </a:extLst>
          </p:cNvPr>
          <p:cNvGrpSpPr/>
          <p:nvPr/>
        </p:nvGrpSpPr>
        <p:grpSpPr>
          <a:xfrm>
            <a:off x="243119" y="2777519"/>
            <a:ext cx="1922627" cy="1672461"/>
            <a:chOff x="243119" y="2777519"/>
            <a:chExt cx="1922627" cy="1672461"/>
          </a:xfrm>
        </p:grpSpPr>
        <p:sp>
          <p:nvSpPr>
            <p:cNvPr id="2" name="Rechteck 1">
              <a:extLst>
                <a:ext uri="{FF2B5EF4-FFF2-40B4-BE49-F238E27FC236}">
                  <a16:creationId xmlns:a16="http://schemas.microsoft.com/office/drawing/2014/main" id="{454A2F81-F398-1B21-8C66-B350DE4C976C}"/>
                </a:ext>
              </a:extLst>
            </p:cNvPr>
            <p:cNvSpPr/>
            <p:nvPr/>
          </p:nvSpPr>
          <p:spPr>
            <a:xfrm>
              <a:off x="243119" y="2777519"/>
              <a:ext cx="1916464" cy="166431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" name="Textfeld 2">
              <a:extLst>
                <a:ext uri="{FF2B5EF4-FFF2-40B4-BE49-F238E27FC236}">
                  <a16:creationId xmlns:a16="http://schemas.microsoft.com/office/drawing/2014/main" id="{7D0A9B22-A922-4D85-7ADB-CD9839E23BBD}"/>
                </a:ext>
              </a:extLst>
            </p:cNvPr>
            <p:cNvSpPr txBox="1"/>
            <p:nvPr/>
          </p:nvSpPr>
          <p:spPr>
            <a:xfrm>
              <a:off x="348310" y="2843693"/>
              <a:ext cx="171713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20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Standardfunktionen</a:t>
              </a:r>
            </a:p>
          </p:txBody>
        </p:sp>
        <p:sp>
          <p:nvSpPr>
            <p:cNvPr id="34" name="Rechteck 33">
              <a:extLst>
                <a:ext uri="{FF2B5EF4-FFF2-40B4-BE49-F238E27FC236}">
                  <a16:creationId xmlns:a16="http://schemas.microsoft.com/office/drawing/2014/main" id="{BF0C258A-F0D3-8103-E0F4-E4B9CFF3F75B}"/>
                </a:ext>
              </a:extLst>
            </p:cNvPr>
            <p:cNvSpPr/>
            <p:nvPr/>
          </p:nvSpPr>
          <p:spPr>
            <a:xfrm>
              <a:off x="422965" y="3161846"/>
              <a:ext cx="180000" cy="180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6" name="Rechteck 35">
              <a:extLst>
                <a:ext uri="{FF2B5EF4-FFF2-40B4-BE49-F238E27FC236}">
                  <a16:creationId xmlns:a16="http://schemas.microsoft.com/office/drawing/2014/main" id="{F30B4EAE-2182-100C-F4B5-BD63A362F44B}"/>
                </a:ext>
              </a:extLst>
            </p:cNvPr>
            <p:cNvSpPr/>
            <p:nvPr/>
          </p:nvSpPr>
          <p:spPr>
            <a:xfrm>
              <a:off x="692811" y="3161846"/>
              <a:ext cx="180000" cy="180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7" name="Rechteck 36">
              <a:extLst>
                <a:ext uri="{FF2B5EF4-FFF2-40B4-BE49-F238E27FC236}">
                  <a16:creationId xmlns:a16="http://schemas.microsoft.com/office/drawing/2014/main" id="{AD16D706-5300-AAA8-B8C0-F3D1310E688E}"/>
                </a:ext>
              </a:extLst>
            </p:cNvPr>
            <p:cNvSpPr/>
            <p:nvPr/>
          </p:nvSpPr>
          <p:spPr>
            <a:xfrm>
              <a:off x="976317" y="3159618"/>
              <a:ext cx="180000" cy="180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8" name="Rechteck 37">
              <a:extLst>
                <a:ext uri="{FF2B5EF4-FFF2-40B4-BE49-F238E27FC236}">
                  <a16:creationId xmlns:a16="http://schemas.microsoft.com/office/drawing/2014/main" id="{56F92BBF-B7B6-90F2-703A-0886A15B9D7C}"/>
                </a:ext>
              </a:extLst>
            </p:cNvPr>
            <p:cNvSpPr/>
            <p:nvPr/>
          </p:nvSpPr>
          <p:spPr>
            <a:xfrm>
              <a:off x="1246197" y="3161846"/>
              <a:ext cx="180000" cy="180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9" name="Rechteck 38">
              <a:extLst>
                <a:ext uri="{FF2B5EF4-FFF2-40B4-BE49-F238E27FC236}">
                  <a16:creationId xmlns:a16="http://schemas.microsoft.com/office/drawing/2014/main" id="{FD2475D8-B556-C0CD-C636-86B85C26F612}"/>
                </a:ext>
              </a:extLst>
            </p:cNvPr>
            <p:cNvSpPr/>
            <p:nvPr/>
          </p:nvSpPr>
          <p:spPr>
            <a:xfrm>
              <a:off x="1534401" y="3161846"/>
              <a:ext cx="180000" cy="180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" name="Textfeld 4">
              <a:extLst>
                <a:ext uri="{FF2B5EF4-FFF2-40B4-BE49-F238E27FC236}">
                  <a16:creationId xmlns:a16="http://schemas.microsoft.com/office/drawing/2014/main" id="{E6521D19-EBE6-08E2-DEE3-9019617E2654}"/>
                </a:ext>
              </a:extLst>
            </p:cNvPr>
            <p:cNvSpPr txBox="1"/>
            <p:nvPr/>
          </p:nvSpPr>
          <p:spPr>
            <a:xfrm>
              <a:off x="323528" y="4050312"/>
              <a:ext cx="79208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00"/>
                <a:t>Rotieren</a:t>
              </a:r>
            </a:p>
          </p:txBody>
        </p:sp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DA89144B-9405-AABE-5E65-3E0E3B1DF10E}"/>
                </a:ext>
              </a:extLst>
            </p:cNvPr>
            <p:cNvSpPr txBox="1"/>
            <p:nvPr/>
          </p:nvSpPr>
          <p:spPr>
            <a:xfrm>
              <a:off x="746468" y="3728744"/>
              <a:ext cx="93423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00"/>
                <a:t>Skalieren</a:t>
              </a:r>
            </a:p>
          </p:txBody>
        </p:sp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F9F9845B-E8EE-E4D3-E075-E81AEFC97C43}"/>
                </a:ext>
              </a:extLst>
            </p:cNvPr>
            <p:cNvSpPr txBox="1"/>
            <p:nvPr/>
          </p:nvSpPr>
          <p:spPr>
            <a:xfrm>
              <a:off x="1045792" y="3984834"/>
              <a:ext cx="100811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00"/>
                <a:t>Spiegeln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36D5A096-0981-0F32-2999-CBDDE8C5B98B}"/>
                </a:ext>
              </a:extLst>
            </p:cNvPr>
            <p:cNvSpPr txBox="1"/>
            <p:nvPr/>
          </p:nvSpPr>
          <p:spPr>
            <a:xfrm>
              <a:off x="1156317" y="3404739"/>
              <a:ext cx="100942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00"/>
                <a:t>Ausschneiden</a:t>
              </a:r>
            </a:p>
          </p:txBody>
        </p:sp>
        <p:cxnSp>
          <p:nvCxnSpPr>
            <p:cNvPr id="26" name="Verbinder: gewinkelt 25">
              <a:extLst>
                <a:ext uri="{FF2B5EF4-FFF2-40B4-BE49-F238E27FC236}">
                  <a16:creationId xmlns:a16="http://schemas.microsoft.com/office/drawing/2014/main" id="{13B09708-DFBF-318C-2D1C-DF1FC98C2FDB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256951" y="3592837"/>
              <a:ext cx="708466" cy="197099"/>
            </a:xfrm>
            <a:prstGeom prst="bentConnector3">
              <a:avLst>
                <a:gd name="adj1" fmla="val 32953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Verbinder: gewinkelt 41">
              <a:extLst>
                <a:ext uri="{FF2B5EF4-FFF2-40B4-BE49-F238E27FC236}">
                  <a16:creationId xmlns:a16="http://schemas.microsoft.com/office/drawing/2014/main" id="{29E25591-9324-DD07-5E8B-2527BF00CC70}"/>
                </a:ext>
              </a:extLst>
            </p:cNvPr>
            <p:cNvCxnSpPr>
              <a:stCxn id="36" idx="2"/>
              <a:endCxn id="8" idx="1"/>
            </p:cNvCxnSpPr>
            <p:nvPr/>
          </p:nvCxnSpPr>
          <p:spPr>
            <a:xfrm rot="5400000">
              <a:off x="509636" y="3578679"/>
              <a:ext cx="510009" cy="36343"/>
            </a:xfrm>
            <a:prstGeom prst="bentConnector4">
              <a:avLst>
                <a:gd name="adj1" fmla="val 26091"/>
                <a:gd name="adj2" fmla="val 610327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Verbinder: gewinkelt 47">
              <a:extLst>
                <a:ext uri="{FF2B5EF4-FFF2-40B4-BE49-F238E27FC236}">
                  <a16:creationId xmlns:a16="http://schemas.microsoft.com/office/drawing/2014/main" id="{5186C12C-7C76-FEA1-3528-3ECDDD7CE967}"/>
                </a:ext>
              </a:extLst>
            </p:cNvPr>
            <p:cNvCxnSpPr>
              <a:stCxn id="37" idx="2"/>
              <a:endCxn id="11" idx="0"/>
            </p:cNvCxnSpPr>
            <p:nvPr/>
          </p:nvCxnSpPr>
          <p:spPr>
            <a:xfrm rot="16200000" flipH="1">
              <a:off x="985474" y="3420460"/>
              <a:ext cx="645216" cy="483531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Verbinder: gewinkelt 49">
              <a:extLst>
                <a:ext uri="{FF2B5EF4-FFF2-40B4-BE49-F238E27FC236}">
                  <a16:creationId xmlns:a16="http://schemas.microsoft.com/office/drawing/2014/main" id="{C7275DDA-9C72-C7B9-C1A8-AF555AB621B8}"/>
                </a:ext>
              </a:extLst>
            </p:cNvPr>
            <p:cNvCxnSpPr>
              <a:stCxn id="38" idx="2"/>
              <a:endCxn id="19" idx="1"/>
            </p:cNvCxnSpPr>
            <p:nvPr/>
          </p:nvCxnSpPr>
          <p:spPr>
            <a:xfrm rot="5400000">
              <a:off x="1153255" y="3344908"/>
              <a:ext cx="186004" cy="179880"/>
            </a:xfrm>
            <a:prstGeom prst="bentConnector4">
              <a:avLst>
                <a:gd name="adj1" fmla="val 16906"/>
                <a:gd name="adj2" fmla="val 227085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feld 50">
              <a:extLst>
                <a:ext uri="{FF2B5EF4-FFF2-40B4-BE49-F238E27FC236}">
                  <a16:creationId xmlns:a16="http://schemas.microsoft.com/office/drawing/2014/main" id="{BA7BE406-1F5E-A8EF-30CF-01741141E5D9}"/>
                </a:ext>
              </a:extLst>
            </p:cNvPr>
            <p:cNvSpPr txBox="1"/>
            <p:nvPr/>
          </p:nvSpPr>
          <p:spPr>
            <a:xfrm>
              <a:off x="827584" y="4203759"/>
              <a:ext cx="100942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00"/>
                <a:t>Ausschneiden</a:t>
              </a:r>
            </a:p>
          </p:txBody>
        </p:sp>
        <p:cxnSp>
          <p:nvCxnSpPr>
            <p:cNvPr id="53" name="Verbinder: gewinkelt 52">
              <a:extLst>
                <a:ext uri="{FF2B5EF4-FFF2-40B4-BE49-F238E27FC236}">
                  <a16:creationId xmlns:a16="http://schemas.microsoft.com/office/drawing/2014/main" id="{3F2CB25F-4D8D-6D52-75B2-D884B7FDA0A8}"/>
                </a:ext>
              </a:extLst>
            </p:cNvPr>
            <p:cNvCxnSpPr>
              <a:stCxn id="39" idx="3"/>
              <a:endCxn id="51" idx="3"/>
            </p:cNvCxnSpPr>
            <p:nvPr/>
          </p:nvCxnSpPr>
          <p:spPr>
            <a:xfrm>
              <a:off x="1714401" y="3251846"/>
              <a:ext cx="122612" cy="1075024"/>
            </a:xfrm>
            <a:prstGeom prst="bentConnector3">
              <a:avLst>
                <a:gd name="adj1" fmla="val 286442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9" name="Rechteck 58">
            <a:extLst>
              <a:ext uri="{FF2B5EF4-FFF2-40B4-BE49-F238E27FC236}">
                <a16:creationId xmlns:a16="http://schemas.microsoft.com/office/drawing/2014/main" id="{1F06BC63-0BF6-EBBF-F0B7-3FD7FF89CF59}"/>
              </a:ext>
            </a:extLst>
          </p:cNvPr>
          <p:cNvSpPr/>
          <p:nvPr/>
        </p:nvSpPr>
        <p:spPr>
          <a:xfrm>
            <a:off x="2067953" y="4676961"/>
            <a:ext cx="1707079" cy="27699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3175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Ereignisse (Callbacks)</a:t>
            </a:r>
          </a:p>
        </p:txBody>
      </p:sp>
      <p:sp>
        <p:nvSpPr>
          <p:cNvPr id="60" name="Rechteck 59">
            <a:extLst>
              <a:ext uri="{FF2B5EF4-FFF2-40B4-BE49-F238E27FC236}">
                <a16:creationId xmlns:a16="http://schemas.microsoft.com/office/drawing/2014/main" id="{A7A8B83C-342A-2B94-91BC-CD92AB0017AE}"/>
              </a:ext>
            </a:extLst>
          </p:cNvPr>
          <p:cNvSpPr/>
          <p:nvPr/>
        </p:nvSpPr>
        <p:spPr>
          <a:xfrm>
            <a:off x="6464056" y="4676959"/>
            <a:ext cx="1373032" cy="27699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3175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Bildverarbeitung</a:t>
            </a:r>
          </a:p>
        </p:txBody>
      </p:sp>
      <p:sp>
        <p:nvSpPr>
          <p:cNvPr id="61" name="Rechteck 60">
            <a:extLst>
              <a:ext uri="{FF2B5EF4-FFF2-40B4-BE49-F238E27FC236}">
                <a16:creationId xmlns:a16="http://schemas.microsoft.com/office/drawing/2014/main" id="{205FF22F-2ED3-357F-AF15-5415793921B2}"/>
              </a:ext>
            </a:extLst>
          </p:cNvPr>
          <p:cNvSpPr/>
          <p:nvPr/>
        </p:nvSpPr>
        <p:spPr>
          <a:xfrm>
            <a:off x="7928944" y="4676958"/>
            <a:ext cx="1107552" cy="27699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3175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Flexibilität</a:t>
            </a:r>
          </a:p>
        </p:txBody>
      </p:sp>
      <p:sp>
        <p:nvSpPr>
          <p:cNvPr id="65" name="Textfeld 64">
            <a:extLst>
              <a:ext uri="{FF2B5EF4-FFF2-40B4-BE49-F238E27FC236}">
                <a16:creationId xmlns:a16="http://schemas.microsoft.com/office/drawing/2014/main" id="{4852ABD0-FEAE-8700-63F3-62E83030BB34}"/>
              </a:ext>
            </a:extLst>
          </p:cNvPr>
          <p:cNvSpPr txBox="1"/>
          <p:nvPr/>
        </p:nvSpPr>
        <p:spPr>
          <a:xfrm>
            <a:off x="3778595" y="3424578"/>
            <a:ext cx="10094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/>
              <a:t>Filter</a:t>
            </a:r>
          </a:p>
        </p:txBody>
      </p:sp>
      <p:grpSp>
        <p:nvGrpSpPr>
          <p:cNvPr id="127" name="Gruppieren 126">
            <a:extLst>
              <a:ext uri="{FF2B5EF4-FFF2-40B4-BE49-F238E27FC236}">
                <a16:creationId xmlns:a16="http://schemas.microsoft.com/office/drawing/2014/main" id="{088F025B-4C7A-9C46-E3D9-2F4A3363969A}"/>
              </a:ext>
            </a:extLst>
          </p:cNvPr>
          <p:cNvGrpSpPr/>
          <p:nvPr/>
        </p:nvGrpSpPr>
        <p:grpSpPr>
          <a:xfrm>
            <a:off x="2483470" y="2776521"/>
            <a:ext cx="1970707" cy="1693298"/>
            <a:chOff x="2483470" y="2776521"/>
            <a:chExt cx="1970707" cy="1693298"/>
          </a:xfrm>
        </p:grpSpPr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77D663AC-AF63-FB9C-FF2E-995A695CE618}"/>
                </a:ext>
              </a:extLst>
            </p:cNvPr>
            <p:cNvSpPr/>
            <p:nvPr/>
          </p:nvSpPr>
          <p:spPr>
            <a:xfrm>
              <a:off x="2483470" y="2776521"/>
              <a:ext cx="1916464" cy="166431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BD5AD8C9-AA0A-4601-F8DE-117E91C88770}"/>
                </a:ext>
              </a:extLst>
            </p:cNvPr>
            <p:cNvSpPr txBox="1"/>
            <p:nvPr/>
          </p:nvSpPr>
          <p:spPr>
            <a:xfrm>
              <a:off x="2509673" y="2843693"/>
              <a:ext cx="189026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20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Erweiterte Funktionen</a:t>
              </a:r>
            </a:p>
          </p:txBody>
        </p:sp>
        <p:sp>
          <p:nvSpPr>
            <p:cNvPr id="54" name="Rechteck 53">
              <a:extLst>
                <a:ext uri="{FF2B5EF4-FFF2-40B4-BE49-F238E27FC236}">
                  <a16:creationId xmlns:a16="http://schemas.microsoft.com/office/drawing/2014/main" id="{7FEDE419-F8C8-5E08-C7EF-2BEB04646E2A}"/>
                </a:ext>
              </a:extLst>
            </p:cNvPr>
            <p:cNvSpPr/>
            <p:nvPr/>
          </p:nvSpPr>
          <p:spPr>
            <a:xfrm>
              <a:off x="2771800" y="3176992"/>
              <a:ext cx="180000" cy="180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5" name="Rechteck 54">
              <a:extLst>
                <a:ext uri="{FF2B5EF4-FFF2-40B4-BE49-F238E27FC236}">
                  <a16:creationId xmlns:a16="http://schemas.microsoft.com/office/drawing/2014/main" id="{B2F63F65-FC94-49AF-C9B8-3563A174CBB7}"/>
                </a:ext>
              </a:extLst>
            </p:cNvPr>
            <p:cNvSpPr/>
            <p:nvPr/>
          </p:nvSpPr>
          <p:spPr>
            <a:xfrm>
              <a:off x="3041646" y="3176992"/>
              <a:ext cx="180000" cy="180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6" name="Rechteck 55">
              <a:extLst>
                <a:ext uri="{FF2B5EF4-FFF2-40B4-BE49-F238E27FC236}">
                  <a16:creationId xmlns:a16="http://schemas.microsoft.com/office/drawing/2014/main" id="{FBF0470F-2C41-1058-4521-0069AF030F6B}"/>
                </a:ext>
              </a:extLst>
            </p:cNvPr>
            <p:cNvSpPr/>
            <p:nvPr/>
          </p:nvSpPr>
          <p:spPr>
            <a:xfrm>
              <a:off x="3325152" y="3174764"/>
              <a:ext cx="180000" cy="180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7" name="Rechteck 56">
              <a:extLst>
                <a:ext uri="{FF2B5EF4-FFF2-40B4-BE49-F238E27FC236}">
                  <a16:creationId xmlns:a16="http://schemas.microsoft.com/office/drawing/2014/main" id="{2B6564CD-242F-1E42-3184-CDB78F5C4992}"/>
                </a:ext>
              </a:extLst>
            </p:cNvPr>
            <p:cNvSpPr/>
            <p:nvPr/>
          </p:nvSpPr>
          <p:spPr>
            <a:xfrm>
              <a:off x="3595032" y="3176992"/>
              <a:ext cx="180000" cy="180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8" name="Rechteck 57">
              <a:extLst>
                <a:ext uri="{FF2B5EF4-FFF2-40B4-BE49-F238E27FC236}">
                  <a16:creationId xmlns:a16="http://schemas.microsoft.com/office/drawing/2014/main" id="{3A4DAD8E-75EE-31DB-39A6-4EFC61E4AF89}"/>
                </a:ext>
              </a:extLst>
            </p:cNvPr>
            <p:cNvSpPr/>
            <p:nvPr/>
          </p:nvSpPr>
          <p:spPr>
            <a:xfrm>
              <a:off x="3883236" y="3176992"/>
              <a:ext cx="180000" cy="180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2" name="Textfeld 61">
              <a:extLst>
                <a:ext uri="{FF2B5EF4-FFF2-40B4-BE49-F238E27FC236}">
                  <a16:creationId xmlns:a16="http://schemas.microsoft.com/office/drawing/2014/main" id="{BF266B10-E968-AB4B-C431-6E84BFBBEA46}"/>
                </a:ext>
              </a:extLst>
            </p:cNvPr>
            <p:cNvSpPr txBox="1"/>
            <p:nvPr/>
          </p:nvSpPr>
          <p:spPr>
            <a:xfrm>
              <a:off x="2555776" y="4149080"/>
              <a:ext cx="79208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00"/>
                <a:t>Markup</a:t>
              </a:r>
            </a:p>
          </p:txBody>
        </p:sp>
        <p:sp>
          <p:nvSpPr>
            <p:cNvPr id="63" name="Textfeld 62">
              <a:extLst>
                <a:ext uri="{FF2B5EF4-FFF2-40B4-BE49-F238E27FC236}">
                  <a16:creationId xmlns:a16="http://schemas.microsoft.com/office/drawing/2014/main" id="{8AB81F42-6156-1455-49DF-7110DAFD31F6}"/>
                </a:ext>
              </a:extLst>
            </p:cNvPr>
            <p:cNvSpPr txBox="1"/>
            <p:nvPr/>
          </p:nvSpPr>
          <p:spPr>
            <a:xfrm>
              <a:off x="2915816" y="3645024"/>
              <a:ext cx="93423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00"/>
                <a:t>Weich-</a:t>
              </a:r>
            </a:p>
            <a:p>
              <a:r>
                <a:rPr lang="de-DE" sz="1000"/>
                <a:t>zeichner</a:t>
              </a:r>
            </a:p>
          </p:txBody>
        </p:sp>
        <p:sp>
          <p:nvSpPr>
            <p:cNvPr id="64" name="Textfeld 63">
              <a:extLst>
                <a:ext uri="{FF2B5EF4-FFF2-40B4-BE49-F238E27FC236}">
                  <a16:creationId xmlns:a16="http://schemas.microsoft.com/office/drawing/2014/main" id="{AE15D2C2-43F9-3863-AD4F-0B5815838F35}"/>
                </a:ext>
              </a:extLst>
            </p:cNvPr>
            <p:cNvSpPr txBox="1"/>
            <p:nvPr/>
          </p:nvSpPr>
          <p:spPr>
            <a:xfrm>
              <a:off x="3708826" y="3779486"/>
              <a:ext cx="74535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00"/>
                <a:t>Licht, </a:t>
              </a:r>
            </a:p>
            <a:p>
              <a:r>
                <a:rPr lang="de-DE" sz="1000"/>
                <a:t>Schatten</a:t>
              </a:r>
            </a:p>
          </p:txBody>
        </p:sp>
        <p:cxnSp>
          <p:nvCxnSpPr>
            <p:cNvPr id="66" name="Verbinder: gewinkelt 65">
              <a:extLst>
                <a:ext uri="{FF2B5EF4-FFF2-40B4-BE49-F238E27FC236}">
                  <a16:creationId xmlns:a16="http://schemas.microsoft.com/office/drawing/2014/main" id="{B6921775-4048-6A28-75DE-13BE5DB8CDDA}"/>
                </a:ext>
              </a:extLst>
            </p:cNvPr>
            <p:cNvCxnSpPr>
              <a:cxnSpLocks/>
              <a:endCxn id="62" idx="0"/>
            </p:cNvCxnSpPr>
            <p:nvPr/>
          </p:nvCxnSpPr>
          <p:spPr>
            <a:xfrm rot="16200000" flipH="1">
              <a:off x="2503305" y="3700566"/>
              <a:ext cx="792088" cy="104940"/>
            </a:xfrm>
            <a:prstGeom prst="bentConnector3">
              <a:avLst>
                <a:gd name="adj1" fmla="val 89207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Verbinder: gewinkelt 66">
              <a:extLst>
                <a:ext uri="{FF2B5EF4-FFF2-40B4-BE49-F238E27FC236}">
                  <a16:creationId xmlns:a16="http://schemas.microsoft.com/office/drawing/2014/main" id="{3AEA01BB-A9F3-59A3-B41D-D4DF6B4333F6}"/>
                </a:ext>
              </a:extLst>
            </p:cNvPr>
            <p:cNvCxnSpPr>
              <a:cxnSpLocks/>
              <a:endCxn id="63" idx="1"/>
            </p:cNvCxnSpPr>
            <p:nvPr/>
          </p:nvCxnSpPr>
          <p:spPr>
            <a:xfrm rot="5400000">
              <a:off x="2631310" y="3535711"/>
              <a:ext cx="593874" cy="24862"/>
            </a:xfrm>
            <a:prstGeom prst="bentConnector4">
              <a:avLst>
                <a:gd name="adj1" fmla="val 33157"/>
                <a:gd name="adj2" fmla="val 811294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Verbinder: gewinkelt 67">
              <a:extLst>
                <a:ext uri="{FF2B5EF4-FFF2-40B4-BE49-F238E27FC236}">
                  <a16:creationId xmlns:a16="http://schemas.microsoft.com/office/drawing/2014/main" id="{DF8E792D-17FC-7BF9-F373-E98A32310E86}"/>
                </a:ext>
              </a:extLst>
            </p:cNvPr>
            <p:cNvCxnSpPr>
              <a:cxnSpLocks/>
              <a:stCxn id="55" idx="2"/>
              <a:endCxn id="64" idx="0"/>
            </p:cNvCxnSpPr>
            <p:nvPr/>
          </p:nvCxnSpPr>
          <p:spPr>
            <a:xfrm rot="16200000" flipH="1">
              <a:off x="3395327" y="3093311"/>
              <a:ext cx="422494" cy="949856"/>
            </a:xfrm>
            <a:prstGeom prst="bentConnector3">
              <a:avLst>
                <a:gd name="adj1" fmla="val 70418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Verbinder: gewinkelt 68">
              <a:extLst>
                <a:ext uri="{FF2B5EF4-FFF2-40B4-BE49-F238E27FC236}">
                  <a16:creationId xmlns:a16="http://schemas.microsoft.com/office/drawing/2014/main" id="{9C904C1F-20B8-B1D8-14E8-DB45FC63214D}"/>
                </a:ext>
              </a:extLst>
            </p:cNvPr>
            <p:cNvCxnSpPr>
              <a:endCxn id="65" idx="1"/>
            </p:cNvCxnSpPr>
            <p:nvPr/>
          </p:nvCxnSpPr>
          <p:spPr>
            <a:xfrm rot="5400000">
              <a:off x="3775533" y="3364747"/>
              <a:ext cx="186004" cy="179880"/>
            </a:xfrm>
            <a:prstGeom prst="bentConnector4">
              <a:avLst>
                <a:gd name="adj1" fmla="val 16906"/>
                <a:gd name="adj2" fmla="val 227085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feld 69">
              <a:extLst>
                <a:ext uri="{FF2B5EF4-FFF2-40B4-BE49-F238E27FC236}">
                  <a16:creationId xmlns:a16="http://schemas.microsoft.com/office/drawing/2014/main" id="{6E3AE230-0EAD-A5FB-3A12-C939D2701E14}"/>
                </a:ext>
              </a:extLst>
            </p:cNvPr>
            <p:cNvSpPr txBox="1"/>
            <p:nvPr/>
          </p:nvSpPr>
          <p:spPr>
            <a:xfrm>
              <a:off x="3161830" y="4223598"/>
              <a:ext cx="100942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00"/>
                <a:t>Kontrast</a:t>
              </a:r>
            </a:p>
          </p:txBody>
        </p:sp>
        <p:cxnSp>
          <p:nvCxnSpPr>
            <p:cNvPr id="83" name="Verbinder: gewinkelt 82">
              <a:extLst>
                <a:ext uri="{FF2B5EF4-FFF2-40B4-BE49-F238E27FC236}">
                  <a16:creationId xmlns:a16="http://schemas.microsoft.com/office/drawing/2014/main" id="{06BE01C3-19D0-2E79-DF5E-515F6EA9ED76}"/>
                </a:ext>
              </a:extLst>
            </p:cNvPr>
            <p:cNvCxnSpPr>
              <a:cxnSpLocks/>
              <a:stCxn id="56" idx="2"/>
              <a:endCxn id="70" idx="0"/>
            </p:cNvCxnSpPr>
            <p:nvPr/>
          </p:nvCxnSpPr>
          <p:spPr>
            <a:xfrm rot="16200000" flipH="1">
              <a:off x="3106431" y="3663484"/>
              <a:ext cx="868834" cy="251393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Rechteck 19">
            <a:extLst>
              <a:ext uri="{FF2B5EF4-FFF2-40B4-BE49-F238E27FC236}">
                <a16:creationId xmlns:a16="http://schemas.microsoft.com/office/drawing/2014/main" id="{4547566A-9A38-050A-12D5-66032E402B46}"/>
              </a:ext>
            </a:extLst>
          </p:cNvPr>
          <p:cNvSpPr/>
          <p:nvPr/>
        </p:nvSpPr>
        <p:spPr>
          <a:xfrm>
            <a:off x="5436096" y="1188696"/>
            <a:ext cx="2592288" cy="1080120"/>
          </a:xfrm>
          <a:prstGeom prst="rect">
            <a:avLst/>
          </a:prstGeom>
          <a:solidFill>
            <a:schemeClr val="accent2">
              <a:lumMod val="75000"/>
            </a:schemeClr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/>
              <a:t>Dietmar</a:t>
            </a:r>
          </a:p>
        </p:txBody>
      </p:sp>
      <p:grpSp>
        <p:nvGrpSpPr>
          <p:cNvPr id="128" name="Gruppieren 127">
            <a:extLst>
              <a:ext uri="{FF2B5EF4-FFF2-40B4-BE49-F238E27FC236}">
                <a16:creationId xmlns:a16="http://schemas.microsoft.com/office/drawing/2014/main" id="{BCD01DDF-C9F0-4F92-2751-9C7905FFCA24}"/>
              </a:ext>
            </a:extLst>
          </p:cNvPr>
          <p:cNvGrpSpPr/>
          <p:nvPr/>
        </p:nvGrpSpPr>
        <p:grpSpPr>
          <a:xfrm>
            <a:off x="4729743" y="2776522"/>
            <a:ext cx="1916464" cy="1664312"/>
            <a:chOff x="4729743" y="2776522"/>
            <a:chExt cx="1916464" cy="1664312"/>
          </a:xfrm>
        </p:grpSpPr>
        <p:sp>
          <p:nvSpPr>
            <p:cNvPr id="6" name="Rechteck 5">
              <a:extLst>
                <a:ext uri="{FF2B5EF4-FFF2-40B4-BE49-F238E27FC236}">
                  <a16:creationId xmlns:a16="http://schemas.microsoft.com/office/drawing/2014/main" id="{CB7DA265-4999-6B66-CC0D-4ADFE3D3D2F9}"/>
                </a:ext>
              </a:extLst>
            </p:cNvPr>
            <p:cNvSpPr/>
            <p:nvPr/>
          </p:nvSpPr>
          <p:spPr>
            <a:xfrm>
              <a:off x="4729743" y="2776522"/>
              <a:ext cx="1916464" cy="166431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AA6A5D13-0DFE-DE1E-8656-461EC9777AB0}"/>
                </a:ext>
              </a:extLst>
            </p:cNvPr>
            <p:cNvSpPr txBox="1"/>
            <p:nvPr/>
          </p:nvSpPr>
          <p:spPr>
            <a:xfrm>
              <a:off x="4881247" y="2843692"/>
              <a:ext cx="161345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20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Bildtransformation</a:t>
              </a:r>
            </a:p>
          </p:txBody>
        </p:sp>
        <p:sp>
          <p:nvSpPr>
            <p:cNvPr id="21" name="Rechteck 20">
              <a:extLst>
                <a:ext uri="{FF2B5EF4-FFF2-40B4-BE49-F238E27FC236}">
                  <a16:creationId xmlns:a16="http://schemas.microsoft.com/office/drawing/2014/main" id="{E8A03E40-146B-6D6B-0576-DFECC64C61B6}"/>
                </a:ext>
              </a:extLst>
            </p:cNvPr>
            <p:cNvSpPr/>
            <p:nvPr/>
          </p:nvSpPr>
          <p:spPr>
            <a:xfrm>
              <a:off x="5004048" y="3176992"/>
              <a:ext cx="180000" cy="180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" name="Rechteck 21">
              <a:extLst>
                <a:ext uri="{FF2B5EF4-FFF2-40B4-BE49-F238E27FC236}">
                  <a16:creationId xmlns:a16="http://schemas.microsoft.com/office/drawing/2014/main" id="{A6D15570-FEA3-30B6-2E2A-3C04946A21DB}"/>
                </a:ext>
              </a:extLst>
            </p:cNvPr>
            <p:cNvSpPr/>
            <p:nvPr/>
          </p:nvSpPr>
          <p:spPr>
            <a:xfrm>
              <a:off x="5273894" y="3176992"/>
              <a:ext cx="180000" cy="180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F99533AA-0D4C-535D-CD2A-A1D46FFCA165}"/>
                </a:ext>
              </a:extLst>
            </p:cNvPr>
            <p:cNvSpPr/>
            <p:nvPr/>
          </p:nvSpPr>
          <p:spPr>
            <a:xfrm>
              <a:off x="5557400" y="3174764"/>
              <a:ext cx="180000" cy="180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5" name="Rechteck 24">
              <a:extLst>
                <a:ext uri="{FF2B5EF4-FFF2-40B4-BE49-F238E27FC236}">
                  <a16:creationId xmlns:a16="http://schemas.microsoft.com/office/drawing/2014/main" id="{75E0A8C9-08C0-8F4B-D1D5-5B1A122A601C}"/>
                </a:ext>
              </a:extLst>
            </p:cNvPr>
            <p:cNvSpPr/>
            <p:nvPr/>
          </p:nvSpPr>
          <p:spPr>
            <a:xfrm>
              <a:off x="5827280" y="3176992"/>
              <a:ext cx="180000" cy="180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7" name="Rechteck 26">
              <a:extLst>
                <a:ext uri="{FF2B5EF4-FFF2-40B4-BE49-F238E27FC236}">
                  <a16:creationId xmlns:a16="http://schemas.microsoft.com/office/drawing/2014/main" id="{6ADD15B0-96BD-DF0E-D156-FA5F9CE45EC3}"/>
                </a:ext>
              </a:extLst>
            </p:cNvPr>
            <p:cNvSpPr/>
            <p:nvPr/>
          </p:nvSpPr>
          <p:spPr>
            <a:xfrm>
              <a:off x="6115484" y="3176992"/>
              <a:ext cx="180000" cy="180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3" name="Textfeld 32">
              <a:extLst>
                <a:ext uri="{FF2B5EF4-FFF2-40B4-BE49-F238E27FC236}">
                  <a16:creationId xmlns:a16="http://schemas.microsoft.com/office/drawing/2014/main" id="{6126F3DB-4509-C4EB-1B31-FA56D5D32A73}"/>
                </a:ext>
              </a:extLst>
            </p:cNvPr>
            <p:cNvSpPr txBox="1"/>
            <p:nvPr/>
          </p:nvSpPr>
          <p:spPr>
            <a:xfrm>
              <a:off x="4788024" y="4151309"/>
              <a:ext cx="79208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00"/>
                <a:t>Objekte</a:t>
              </a:r>
            </a:p>
          </p:txBody>
        </p:sp>
        <p:sp>
          <p:nvSpPr>
            <p:cNvPr id="35" name="Textfeld 34">
              <a:extLst>
                <a:ext uri="{FF2B5EF4-FFF2-40B4-BE49-F238E27FC236}">
                  <a16:creationId xmlns:a16="http://schemas.microsoft.com/office/drawing/2014/main" id="{AD763E29-7A0A-018B-0902-1E51C02456F4}"/>
                </a:ext>
              </a:extLst>
            </p:cNvPr>
            <p:cNvSpPr txBox="1"/>
            <p:nvPr/>
          </p:nvSpPr>
          <p:spPr>
            <a:xfrm>
              <a:off x="5278318" y="3743469"/>
              <a:ext cx="93423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00"/>
                <a:t>Training</a:t>
              </a:r>
            </a:p>
          </p:txBody>
        </p:sp>
        <p:sp>
          <p:nvSpPr>
            <p:cNvPr id="40" name="Textfeld 39">
              <a:extLst>
                <a:ext uri="{FF2B5EF4-FFF2-40B4-BE49-F238E27FC236}">
                  <a16:creationId xmlns:a16="http://schemas.microsoft.com/office/drawing/2014/main" id="{1A7245B4-4888-6EA1-3B43-30193CDB0C7E}"/>
                </a:ext>
              </a:extLst>
            </p:cNvPr>
            <p:cNvSpPr txBox="1"/>
            <p:nvPr/>
          </p:nvSpPr>
          <p:spPr>
            <a:xfrm>
              <a:off x="6012160" y="3703005"/>
              <a:ext cx="54310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00"/>
                <a:t>Video</a:t>
              </a:r>
            </a:p>
          </p:txBody>
        </p:sp>
        <p:cxnSp>
          <p:nvCxnSpPr>
            <p:cNvPr id="41" name="Verbinder: gewinkelt 40">
              <a:extLst>
                <a:ext uri="{FF2B5EF4-FFF2-40B4-BE49-F238E27FC236}">
                  <a16:creationId xmlns:a16="http://schemas.microsoft.com/office/drawing/2014/main" id="{7FFD5A04-7E5B-8A7C-04E4-0A58E7FE34CB}"/>
                </a:ext>
              </a:extLst>
            </p:cNvPr>
            <p:cNvCxnSpPr>
              <a:cxnSpLocks/>
              <a:endCxn id="33" idx="0"/>
            </p:cNvCxnSpPr>
            <p:nvPr/>
          </p:nvCxnSpPr>
          <p:spPr>
            <a:xfrm rot="16200000" flipH="1">
              <a:off x="4735553" y="3702795"/>
              <a:ext cx="792088" cy="104940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Verbinder: gewinkelt 44">
              <a:extLst>
                <a:ext uri="{FF2B5EF4-FFF2-40B4-BE49-F238E27FC236}">
                  <a16:creationId xmlns:a16="http://schemas.microsoft.com/office/drawing/2014/main" id="{1E780414-5451-96FD-AFD4-F63279E230B4}"/>
                </a:ext>
              </a:extLst>
            </p:cNvPr>
            <p:cNvCxnSpPr>
              <a:cxnSpLocks/>
              <a:stCxn id="25" idx="2"/>
              <a:endCxn id="40" idx="0"/>
            </p:cNvCxnSpPr>
            <p:nvPr/>
          </p:nvCxnSpPr>
          <p:spPr>
            <a:xfrm rot="16200000" flipH="1">
              <a:off x="5927489" y="3346782"/>
              <a:ext cx="346013" cy="366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Verbinder: gewinkelt 45">
              <a:extLst>
                <a:ext uri="{FF2B5EF4-FFF2-40B4-BE49-F238E27FC236}">
                  <a16:creationId xmlns:a16="http://schemas.microsoft.com/office/drawing/2014/main" id="{04069B03-5D88-CF92-1AD7-C3D443FEDA7A}"/>
                </a:ext>
              </a:extLst>
            </p:cNvPr>
            <p:cNvCxnSpPr>
              <a:cxnSpLocks/>
              <a:stCxn id="22" idx="2"/>
              <a:endCxn id="35" idx="1"/>
            </p:cNvCxnSpPr>
            <p:nvPr/>
          </p:nvCxnSpPr>
          <p:spPr>
            <a:xfrm rot="5400000">
              <a:off x="5066312" y="3568998"/>
              <a:ext cx="509588" cy="85576"/>
            </a:xfrm>
            <a:prstGeom prst="bentConnector4">
              <a:avLst>
                <a:gd name="adj1" fmla="val 37920"/>
                <a:gd name="adj2" fmla="val 165523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feld 46">
              <a:extLst>
                <a:ext uri="{FF2B5EF4-FFF2-40B4-BE49-F238E27FC236}">
                  <a16:creationId xmlns:a16="http://schemas.microsoft.com/office/drawing/2014/main" id="{35B94CBD-444F-BD62-3933-DDFD292B0064}"/>
                </a:ext>
              </a:extLst>
            </p:cNvPr>
            <p:cNvSpPr txBox="1"/>
            <p:nvPr/>
          </p:nvSpPr>
          <p:spPr>
            <a:xfrm>
              <a:off x="5363894" y="4026087"/>
              <a:ext cx="117608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00"/>
                <a:t>Suchen &amp; ordnen</a:t>
              </a:r>
            </a:p>
          </p:txBody>
        </p:sp>
        <p:cxnSp>
          <p:nvCxnSpPr>
            <p:cNvPr id="49" name="Verbinder: gewinkelt 48">
              <a:extLst>
                <a:ext uri="{FF2B5EF4-FFF2-40B4-BE49-F238E27FC236}">
                  <a16:creationId xmlns:a16="http://schemas.microsoft.com/office/drawing/2014/main" id="{E067B34B-41DB-2A82-1E9C-83DABC01244A}"/>
                </a:ext>
              </a:extLst>
            </p:cNvPr>
            <p:cNvCxnSpPr>
              <a:cxnSpLocks/>
              <a:endCxn id="47" idx="0"/>
            </p:cNvCxnSpPr>
            <p:nvPr/>
          </p:nvCxnSpPr>
          <p:spPr>
            <a:xfrm rot="16200000" flipH="1">
              <a:off x="5467483" y="3541634"/>
              <a:ext cx="664402" cy="304503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Verbinder: gewinkelt 84">
              <a:extLst>
                <a:ext uri="{FF2B5EF4-FFF2-40B4-BE49-F238E27FC236}">
                  <a16:creationId xmlns:a16="http://schemas.microsoft.com/office/drawing/2014/main" id="{8BE6041A-B759-8FE5-DBD2-4500C8A53181}"/>
                </a:ext>
              </a:extLst>
            </p:cNvPr>
            <p:cNvCxnSpPr>
              <a:cxnSpLocks/>
              <a:stCxn id="27" idx="3"/>
              <a:endCxn id="40" idx="3"/>
            </p:cNvCxnSpPr>
            <p:nvPr/>
          </p:nvCxnSpPr>
          <p:spPr>
            <a:xfrm>
              <a:off x="6295484" y="3266992"/>
              <a:ext cx="259777" cy="559124"/>
            </a:xfrm>
            <a:prstGeom prst="bentConnector3">
              <a:avLst>
                <a:gd name="adj1" fmla="val 187999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9" name="Gruppieren 128">
            <a:extLst>
              <a:ext uri="{FF2B5EF4-FFF2-40B4-BE49-F238E27FC236}">
                <a16:creationId xmlns:a16="http://schemas.microsoft.com/office/drawing/2014/main" id="{4D97B4E6-0C4D-87A6-CCF4-2F949A1CA036}"/>
              </a:ext>
            </a:extLst>
          </p:cNvPr>
          <p:cNvGrpSpPr/>
          <p:nvPr/>
        </p:nvGrpSpPr>
        <p:grpSpPr>
          <a:xfrm>
            <a:off x="6948264" y="2776522"/>
            <a:ext cx="1947385" cy="1673458"/>
            <a:chOff x="6948264" y="2776522"/>
            <a:chExt cx="1947385" cy="1673458"/>
          </a:xfrm>
        </p:grpSpPr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4DFAF018-D84F-C9E9-5912-4D979ACB9529}"/>
                </a:ext>
              </a:extLst>
            </p:cNvPr>
            <p:cNvSpPr/>
            <p:nvPr/>
          </p:nvSpPr>
          <p:spPr>
            <a:xfrm>
              <a:off x="6976016" y="2776522"/>
              <a:ext cx="1916464" cy="1673458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BFEABED2-B4AA-4D7A-32B5-4043546499CA}"/>
                </a:ext>
              </a:extLst>
            </p:cNvPr>
            <p:cNvSpPr txBox="1"/>
            <p:nvPr/>
          </p:nvSpPr>
          <p:spPr>
            <a:xfrm>
              <a:off x="7673599" y="2843692"/>
              <a:ext cx="52129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20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OCR</a:t>
              </a:r>
            </a:p>
          </p:txBody>
        </p:sp>
        <p:sp>
          <p:nvSpPr>
            <p:cNvPr id="91" name="Rechteck 90">
              <a:extLst>
                <a:ext uri="{FF2B5EF4-FFF2-40B4-BE49-F238E27FC236}">
                  <a16:creationId xmlns:a16="http://schemas.microsoft.com/office/drawing/2014/main" id="{798FBA3A-2677-BBB5-6D56-0F1C006483D7}"/>
                </a:ext>
              </a:extLst>
            </p:cNvPr>
            <p:cNvSpPr/>
            <p:nvPr/>
          </p:nvSpPr>
          <p:spPr>
            <a:xfrm>
              <a:off x="7313012" y="3176992"/>
              <a:ext cx="180000" cy="180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2" name="Rechteck 91">
              <a:extLst>
                <a:ext uri="{FF2B5EF4-FFF2-40B4-BE49-F238E27FC236}">
                  <a16:creationId xmlns:a16="http://schemas.microsoft.com/office/drawing/2014/main" id="{88C1D157-CD82-3304-6D60-5D5EFD69E20C}"/>
                </a:ext>
              </a:extLst>
            </p:cNvPr>
            <p:cNvSpPr/>
            <p:nvPr/>
          </p:nvSpPr>
          <p:spPr>
            <a:xfrm>
              <a:off x="7582858" y="3176992"/>
              <a:ext cx="180000" cy="180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3" name="Rechteck 92">
              <a:extLst>
                <a:ext uri="{FF2B5EF4-FFF2-40B4-BE49-F238E27FC236}">
                  <a16:creationId xmlns:a16="http://schemas.microsoft.com/office/drawing/2014/main" id="{90688FEC-5EA2-8633-C7CE-CBB82D9BAAB4}"/>
                </a:ext>
              </a:extLst>
            </p:cNvPr>
            <p:cNvSpPr/>
            <p:nvPr/>
          </p:nvSpPr>
          <p:spPr>
            <a:xfrm>
              <a:off x="7866364" y="3174764"/>
              <a:ext cx="180000" cy="180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4" name="Rechteck 93">
              <a:extLst>
                <a:ext uri="{FF2B5EF4-FFF2-40B4-BE49-F238E27FC236}">
                  <a16:creationId xmlns:a16="http://schemas.microsoft.com/office/drawing/2014/main" id="{6F4F65F6-CE71-AF3E-3246-B0679BF3D731}"/>
                </a:ext>
              </a:extLst>
            </p:cNvPr>
            <p:cNvSpPr/>
            <p:nvPr/>
          </p:nvSpPr>
          <p:spPr>
            <a:xfrm>
              <a:off x="8136244" y="3176992"/>
              <a:ext cx="180000" cy="180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5" name="Rechteck 94">
              <a:extLst>
                <a:ext uri="{FF2B5EF4-FFF2-40B4-BE49-F238E27FC236}">
                  <a16:creationId xmlns:a16="http://schemas.microsoft.com/office/drawing/2014/main" id="{78F59B6E-67E6-AE20-4634-C79843DD03CD}"/>
                </a:ext>
              </a:extLst>
            </p:cNvPr>
            <p:cNvSpPr/>
            <p:nvPr/>
          </p:nvSpPr>
          <p:spPr>
            <a:xfrm>
              <a:off x="8424448" y="3176992"/>
              <a:ext cx="180000" cy="180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6" name="Textfeld 95">
              <a:extLst>
                <a:ext uri="{FF2B5EF4-FFF2-40B4-BE49-F238E27FC236}">
                  <a16:creationId xmlns:a16="http://schemas.microsoft.com/office/drawing/2014/main" id="{E12432A0-5EE4-F3DC-6394-5DD680D70DD2}"/>
                </a:ext>
              </a:extLst>
            </p:cNvPr>
            <p:cNvSpPr txBox="1"/>
            <p:nvPr/>
          </p:nvSpPr>
          <p:spPr>
            <a:xfrm>
              <a:off x="6948264" y="4151311"/>
              <a:ext cx="106965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00"/>
                <a:t>Text2Speech</a:t>
              </a:r>
            </a:p>
          </p:txBody>
        </p:sp>
        <p:sp>
          <p:nvSpPr>
            <p:cNvPr id="97" name="Textfeld 96">
              <a:extLst>
                <a:ext uri="{FF2B5EF4-FFF2-40B4-BE49-F238E27FC236}">
                  <a16:creationId xmlns:a16="http://schemas.microsoft.com/office/drawing/2014/main" id="{41BD9EB9-4DFD-EC20-8536-C8E469680AC1}"/>
                </a:ext>
              </a:extLst>
            </p:cNvPr>
            <p:cNvSpPr txBox="1"/>
            <p:nvPr/>
          </p:nvSpPr>
          <p:spPr>
            <a:xfrm>
              <a:off x="7557096" y="3787156"/>
              <a:ext cx="84335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000"/>
                <a:t>Spanisch / Italienisch</a:t>
              </a:r>
            </a:p>
          </p:txBody>
        </p:sp>
        <p:sp>
          <p:nvSpPr>
            <p:cNvPr id="98" name="Textfeld 97">
              <a:extLst>
                <a:ext uri="{FF2B5EF4-FFF2-40B4-BE49-F238E27FC236}">
                  <a16:creationId xmlns:a16="http://schemas.microsoft.com/office/drawing/2014/main" id="{36BF6843-C910-15FB-046C-A6C9F0E2D16E}"/>
                </a:ext>
              </a:extLst>
            </p:cNvPr>
            <p:cNvSpPr txBox="1"/>
            <p:nvPr/>
          </p:nvSpPr>
          <p:spPr>
            <a:xfrm>
              <a:off x="8211651" y="3456783"/>
              <a:ext cx="66562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00"/>
                <a:t>Englisch</a:t>
              </a:r>
            </a:p>
          </p:txBody>
        </p:sp>
        <p:cxnSp>
          <p:nvCxnSpPr>
            <p:cNvPr id="99" name="Verbinder: gewinkelt 98">
              <a:extLst>
                <a:ext uri="{FF2B5EF4-FFF2-40B4-BE49-F238E27FC236}">
                  <a16:creationId xmlns:a16="http://schemas.microsoft.com/office/drawing/2014/main" id="{3005F929-94C3-1B60-57ED-77C3E889C211}"/>
                </a:ext>
              </a:extLst>
            </p:cNvPr>
            <p:cNvCxnSpPr>
              <a:cxnSpLocks/>
              <a:endCxn id="96" idx="0"/>
            </p:cNvCxnSpPr>
            <p:nvPr/>
          </p:nvCxnSpPr>
          <p:spPr>
            <a:xfrm rot="16200000" flipH="1">
              <a:off x="7045037" y="3713256"/>
              <a:ext cx="789627" cy="8648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Verbinder: gewinkelt 99">
              <a:extLst>
                <a:ext uri="{FF2B5EF4-FFF2-40B4-BE49-F238E27FC236}">
                  <a16:creationId xmlns:a16="http://schemas.microsoft.com/office/drawing/2014/main" id="{319EB2BB-8069-9070-D4C2-2BAA3C6F6AE9}"/>
                </a:ext>
              </a:extLst>
            </p:cNvPr>
            <p:cNvCxnSpPr>
              <a:cxnSpLocks/>
              <a:stCxn id="92" idx="2"/>
              <a:endCxn id="98" idx="0"/>
            </p:cNvCxnSpPr>
            <p:nvPr/>
          </p:nvCxnSpPr>
          <p:spPr>
            <a:xfrm rot="16200000" flipH="1">
              <a:off x="8058766" y="2971084"/>
              <a:ext cx="99791" cy="871606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Verbinder: gewinkelt 100">
              <a:extLst>
                <a:ext uri="{FF2B5EF4-FFF2-40B4-BE49-F238E27FC236}">
                  <a16:creationId xmlns:a16="http://schemas.microsoft.com/office/drawing/2014/main" id="{FC9243F1-3A47-7B21-9000-1A1F5A37F4D3}"/>
                </a:ext>
              </a:extLst>
            </p:cNvPr>
            <p:cNvCxnSpPr>
              <a:cxnSpLocks/>
              <a:stCxn id="92" idx="2"/>
              <a:endCxn id="97" idx="0"/>
            </p:cNvCxnSpPr>
            <p:nvPr/>
          </p:nvCxnSpPr>
          <p:spPr>
            <a:xfrm rot="16200000" flipH="1">
              <a:off x="7610733" y="3419116"/>
              <a:ext cx="430164" cy="305915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2" name="Textfeld 101">
              <a:extLst>
                <a:ext uri="{FF2B5EF4-FFF2-40B4-BE49-F238E27FC236}">
                  <a16:creationId xmlns:a16="http://schemas.microsoft.com/office/drawing/2014/main" id="{2BBB23C9-EEC0-F512-ED81-936906F82CBB}"/>
                </a:ext>
              </a:extLst>
            </p:cNvPr>
            <p:cNvSpPr txBox="1"/>
            <p:nvPr/>
          </p:nvSpPr>
          <p:spPr>
            <a:xfrm>
              <a:off x="8005849" y="4173422"/>
              <a:ext cx="68375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00"/>
                <a:t>Deutsch</a:t>
              </a:r>
            </a:p>
          </p:txBody>
        </p:sp>
        <p:cxnSp>
          <p:nvCxnSpPr>
            <p:cNvPr id="103" name="Verbinder: gewinkelt 102">
              <a:extLst>
                <a:ext uri="{FF2B5EF4-FFF2-40B4-BE49-F238E27FC236}">
                  <a16:creationId xmlns:a16="http://schemas.microsoft.com/office/drawing/2014/main" id="{8973C46A-EAE7-F0BC-4098-D17800DA9AB5}"/>
                </a:ext>
              </a:extLst>
            </p:cNvPr>
            <p:cNvCxnSpPr>
              <a:cxnSpLocks/>
              <a:stCxn id="92" idx="2"/>
              <a:endCxn id="102" idx="0"/>
            </p:cNvCxnSpPr>
            <p:nvPr/>
          </p:nvCxnSpPr>
          <p:spPr>
            <a:xfrm rot="16200000" flipH="1">
              <a:off x="7602077" y="3427773"/>
              <a:ext cx="816430" cy="674868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Textfeld 121">
              <a:extLst>
                <a:ext uri="{FF2B5EF4-FFF2-40B4-BE49-F238E27FC236}">
                  <a16:creationId xmlns:a16="http://schemas.microsoft.com/office/drawing/2014/main" id="{E2DC76A0-6D7A-3314-687B-873837FE2447}"/>
                </a:ext>
              </a:extLst>
            </p:cNvPr>
            <p:cNvSpPr txBox="1"/>
            <p:nvPr/>
          </p:nvSpPr>
          <p:spPr>
            <a:xfrm>
              <a:off x="8319030" y="3815704"/>
              <a:ext cx="57661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000"/>
                <a:t>Bilder</a:t>
              </a:r>
            </a:p>
          </p:txBody>
        </p:sp>
        <p:cxnSp>
          <p:nvCxnSpPr>
            <p:cNvPr id="124" name="Verbinder: gewinkelt 123">
              <a:extLst>
                <a:ext uri="{FF2B5EF4-FFF2-40B4-BE49-F238E27FC236}">
                  <a16:creationId xmlns:a16="http://schemas.microsoft.com/office/drawing/2014/main" id="{9A325741-F1FA-C5B6-C36C-B8188BD358A6}"/>
                </a:ext>
              </a:extLst>
            </p:cNvPr>
            <p:cNvCxnSpPr/>
            <p:nvPr/>
          </p:nvCxnSpPr>
          <p:spPr>
            <a:xfrm rot="16200000" flipH="1">
              <a:off x="8201526" y="3412180"/>
              <a:ext cx="458112" cy="347731"/>
            </a:xfrm>
            <a:prstGeom prst="bentConnector3">
              <a:avLst>
                <a:gd name="adj1" fmla="val 74951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593768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7308304" y="0"/>
            <a:ext cx="1628432" cy="368032"/>
          </a:xfrm>
        </p:spPr>
        <p:txBody>
          <a:bodyPr/>
          <a:lstStyle/>
          <a:p>
            <a:r>
              <a:rPr lang="de-DE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Seite </a:t>
            </a:r>
            <a:fld id="{538D1101-B71C-42C1-B823-1158DE9643FE}" type="slidenum">
              <a:rPr lang="de-DE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8</a:t>
            </a:fld>
            <a:r>
              <a:rPr lang="de-DE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</a:p>
        </p:txBody>
      </p:sp>
      <p:graphicFrame>
        <p:nvGraphicFramePr>
          <p:cNvPr id="44" name="Tabelle 43"/>
          <p:cNvGraphicFramePr>
            <a:graphicFrameLocks noGrp="1"/>
          </p:cNvGraphicFramePr>
          <p:nvPr/>
        </p:nvGraphicFramePr>
        <p:xfrm>
          <a:off x="0" y="1057816"/>
          <a:ext cx="9144002" cy="33528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3062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98832"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438086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0" name="Titel 1">
            <a:extLst>
              <a:ext uri="{FF2B5EF4-FFF2-40B4-BE49-F238E27FC236}">
                <a16:creationId xmlns:a16="http://schemas.microsoft.com/office/drawing/2014/main" id="{DA5D9FD0-B213-B346-9476-616B4148293D}"/>
              </a:ext>
            </a:extLst>
          </p:cNvPr>
          <p:cNvSpPr txBox="1">
            <a:spLocks/>
          </p:cNvSpPr>
          <p:nvPr/>
        </p:nvSpPr>
        <p:spPr>
          <a:xfrm>
            <a:off x="63714" y="476672"/>
            <a:ext cx="8229600" cy="576000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8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Produkteinsatz &amp; Features I</a:t>
            </a:r>
          </a:p>
        </p:txBody>
      </p:sp>
      <p:sp>
        <p:nvSpPr>
          <p:cNvPr id="13" name="Foliennummernplatzhalter 5">
            <a:extLst>
              <a:ext uri="{FF2B5EF4-FFF2-40B4-BE49-F238E27FC236}">
                <a16:creationId xmlns:a16="http://schemas.microsoft.com/office/drawing/2014/main" id="{21E88F59-7B0D-B74E-A171-2F9B6340957F}"/>
              </a:ext>
            </a:extLst>
          </p:cNvPr>
          <p:cNvSpPr txBox="1">
            <a:spLocks/>
          </p:cNvSpPr>
          <p:nvPr/>
        </p:nvSpPr>
        <p:spPr>
          <a:xfrm>
            <a:off x="63248" y="-27384"/>
            <a:ext cx="1052368" cy="368032"/>
          </a:xfrm>
          <a:prstGeom prst="rect">
            <a:avLst/>
          </a:prstGeom>
        </p:spPr>
        <p:txBody>
          <a:bodyPr vert="horz" anchor="b"/>
          <a:lstStyle>
            <a:defPPr>
              <a:defRPr lang="en-US"/>
            </a:defPPr>
            <a:lvl1pPr marL="0" algn="r" defTabSz="914400" rtl="0" eaLnBrk="1" latinLnBrk="0" hangingPunct="1">
              <a:defRPr kumimoji="0"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1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05.02.2024</a:t>
            </a:r>
            <a:endParaRPr lang="de-DE" sz="14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4AAB4E9C-F254-F4F5-5631-C19B4342C81E}"/>
              </a:ext>
            </a:extLst>
          </p:cNvPr>
          <p:cNvSpPr txBox="1"/>
          <p:nvPr/>
        </p:nvSpPr>
        <p:spPr>
          <a:xfrm>
            <a:off x="597844" y="1772816"/>
            <a:ext cx="390214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>
                <a:solidFill>
                  <a:srgbClr val="FF0000"/>
                </a:solidFill>
              </a:rPr>
              <a:t>Hier die Features mehr im Detail, aber Metaebene</a:t>
            </a:r>
            <a:endParaRPr lang="de-DE" sz="2000" dirty="0">
              <a:solidFill>
                <a:srgbClr val="FF0000"/>
              </a:solidFill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4EF6881E-F0EE-2A8B-70C7-8A18218F231C}"/>
              </a:ext>
            </a:extLst>
          </p:cNvPr>
          <p:cNvSpPr/>
          <p:nvPr/>
        </p:nvSpPr>
        <p:spPr>
          <a:xfrm>
            <a:off x="5436096" y="1188696"/>
            <a:ext cx="2592288" cy="1080120"/>
          </a:xfrm>
          <a:prstGeom prst="rect">
            <a:avLst/>
          </a:prstGeom>
          <a:solidFill>
            <a:schemeClr val="accent2">
              <a:lumMod val="75000"/>
            </a:schemeClr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/>
              <a:t>Anas</a:t>
            </a:r>
          </a:p>
        </p:txBody>
      </p:sp>
    </p:spTree>
    <p:extLst>
      <p:ext uri="{BB962C8B-B14F-4D97-AF65-F5344CB8AC3E}">
        <p14:creationId xmlns:p14="http://schemas.microsoft.com/office/powerpoint/2010/main" val="28848988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7308304" y="0"/>
            <a:ext cx="1628432" cy="368032"/>
          </a:xfrm>
        </p:spPr>
        <p:txBody>
          <a:bodyPr/>
          <a:lstStyle/>
          <a:p>
            <a:r>
              <a:rPr lang="de-DE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Seite </a:t>
            </a:r>
            <a:fld id="{538D1101-B71C-42C1-B823-1158DE9643FE}" type="slidenum">
              <a:rPr lang="de-DE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9</a:t>
            </a:fld>
            <a:r>
              <a:rPr lang="de-DE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</a:p>
        </p:txBody>
      </p:sp>
      <p:graphicFrame>
        <p:nvGraphicFramePr>
          <p:cNvPr id="44" name="Tabelle 43"/>
          <p:cNvGraphicFramePr>
            <a:graphicFrameLocks noGrp="1"/>
          </p:cNvGraphicFramePr>
          <p:nvPr/>
        </p:nvGraphicFramePr>
        <p:xfrm>
          <a:off x="0" y="1057816"/>
          <a:ext cx="9144002" cy="33528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3062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98832"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438086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0" name="Titel 1">
            <a:extLst>
              <a:ext uri="{FF2B5EF4-FFF2-40B4-BE49-F238E27FC236}">
                <a16:creationId xmlns:a16="http://schemas.microsoft.com/office/drawing/2014/main" id="{DA5D9FD0-B213-B346-9476-616B4148293D}"/>
              </a:ext>
            </a:extLst>
          </p:cNvPr>
          <p:cNvSpPr txBox="1">
            <a:spLocks/>
          </p:cNvSpPr>
          <p:nvPr/>
        </p:nvSpPr>
        <p:spPr>
          <a:xfrm>
            <a:off x="63714" y="476672"/>
            <a:ext cx="8229600" cy="576000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8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Produkteinsatz &amp; Features II</a:t>
            </a:r>
          </a:p>
        </p:txBody>
      </p:sp>
      <p:sp>
        <p:nvSpPr>
          <p:cNvPr id="13" name="Foliennummernplatzhalter 5">
            <a:extLst>
              <a:ext uri="{FF2B5EF4-FFF2-40B4-BE49-F238E27FC236}">
                <a16:creationId xmlns:a16="http://schemas.microsoft.com/office/drawing/2014/main" id="{21E88F59-7B0D-B74E-A171-2F9B6340957F}"/>
              </a:ext>
            </a:extLst>
          </p:cNvPr>
          <p:cNvSpPr txBox="1">
            <a:spLocks/>
          </p:cNvSpPr>
          <p:nvPr/>
        </p:nvSpPr>
        <p:spPr>
          <a:xfrm>
            <a:off x="63248" y="-27384"/>
            <a:ext cx="1052368" cy="368032"/>
          </a:xfrm>
          <a:prstGeom prst="rect">
            <a:avLst/>
          </a:prstGeom>
        </p:spPr>
        <p:txBody>
          <a:bodyPr vert="horz" anchor="b"/>
          <a:lstStyle>
            <a:defPPr>
              <a:defRPr lang="en-US"/>
            </a:defPPr>
            <a:lvl1pPr marL="0" algn="r" defTabSz="914400" rtl="0" eaLnBrk="1" latinLnBrk="0" hangingPunct="1">
              <a:defRPr kumimoji="0"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1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05.02.2024</a:t>
            </a:r>
            <a:endParaRPr lang="de-DE" sz="14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4AAB4E9C-F254-F4F5-5631-C19B4342C81E}"/>
              </a:ext>
            </a:extLst>
          </p:cNvPr>
          <p:cNvSpPr txBox="1"/>
          <p:nvPr/>
        </p:nvSpPr>
        <p:spPr>
          <a:xfrm>
            <a:off x="597844" y="1523976"/>
            <a:ext cx="793459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>
                <a:solidFill>
                  <a:srgbClr val="FF0000"/>
                </a:solidFill>
              </a:rPr>
              <a:t>Praktischer Einsatz</a:t>
            </a:r>
          </a:p>
          <a:p>
            <a:r>
              <a:rPr lang="de-DE" sz="2000" dirty="0">
                <a:solidFill>
                  <a:srgbClr val="FF0000"/>
                </a:solidFill>
              </a:rPr>
              <a:t>Gesichtswiedererkennung</a:t>
            </a:r>
          </a:p>
          <a:p>
            <a:r>
              <a:rPr lang="de-DE" sz="2000" dirty="0">
                <a:solidFill>
                  <a:srgbClr val="FF0000"/>
                </a:solidFill>
              </a:rPr>
              <a:t>Suche nach Bildinhalten</a:t>
            </a:r>
          </a:p>
          <a:p>
            <a:r>
              <a:rPr lang="de-DE" sz="2000" dirty="0">
                <a:solidFill>
                  <a:srgbClr val="FF0000"/>
                </a:solidFill>
              </a:rPr>
              <a:t>Texterkennung</a:t>
            </a:r>
          </a:p>
          <a:p>
            <a:endParaRPr lang="de-DE" sz="2000" dirty="0">
              <a:solidFill>
                <a:srgbClr val="FF0000"/>
              </a:solidFill>
            </a:endParaRPr>
          </a:p>
          <a:p>
            <a:r>
              <a:rPr lang="de-DE" sz="2000" dirty="0">
                <a:solidFill>
                  <a:srgbClr val="FF0000"/>
                </a:solidFill>
              </a:rPr>
              <a:t>Privat / Business / Gesellschaftliche Ebene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D6AB6229-FB19-B808-6418-0518004AEDA8}"/>
              </a:ext>
            </a:extLst>
          </p:cNvPr>
          <p:cNvSpPr/>
          <p:nvPr/>
        </p:nvSpPr>
        <p:spPr>
          <a:xfrm>
            <a:off x="5436096" y="1188696"/>
            <a:ext cx="2592288" cy="1080120"/>
          </a:xfrm>
          <a:prstGeom prst="rect">
            <a:avLst/>
          </a:prstGeom>
          <a:solidFill>
            <a:schemeClr val="accent2">
              <a:lumMod val="75000"/>
            </a:schemeClr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/>
              <a:t>Claus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D60B1400-CCD7-EB07-3080-46AE908B03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9744" y="4506627"/>
            <a:ext cx="2304256" cy="2381249"/>
          </a:xfrm>
          <a:prstGeom prst="rect">
            <a:avLst/>
          </a:prstGeom>
        </p:spPr>
      </p:pic>
      <p:pic>
        <p:nvPicPr>
          <p:cNvPr id="1026" name="Picture 2" descr="Banking mit Smartphone oder Tablet. - VR-Bank Werdenfels eG">
            <a:extLst>
              <a:ext uri="{FF2B5EF4-FFF2-40B4-BE49-F238E27FC236}">
                <a16:creationId xmlns:a16="http://schemas.microsoft.com/office/drawing/2014/main" id="{8A2EB72C-BA10-37AD-8069-881883A661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7143" b="99524" l="1667" r="50952">
                        <a14:foregroundMark x1="23571" y1="45714" x2="10000" y2="39524"/>
                        <a14:foregroundMark x1="10000" y1="39524" x2="5476" y2="43333"/>
                        <a14:foregroundMark x1="5476" y1="43333" x2="1667" y2="84286"/>
                        <a14:foregroundMark x1="1667" y1="84286" x2="4286" y2="95714"/>
                        <a14:foregroundMark x1="4286" y1="95714" x2="15952" y2="96667"/>
                        <a14:foregroundMark x1="15952" y1="96667" x2="27381" y2="91905"/>
                        <a14:foregroundMark x1="27381" y1="91905" x2="47143" y2="96667"/>
                        <a14:foregroundMark x1="47143" y1="96667" x2="49524" y2="88095"/>
                        <a14:foregroundMark x1="49524" y1="88095" x2="48571" y2="63810"/>
                        <a14:foregroundMark x1="48571" y1="63810" x2="25476" y2="62381"/>
                        <a14:foregroundMark x1="25476" y1="62381" x2="24762" y2="53333"/>
                        <a14:foregroundMark x1="24762" y1="53333" x2="22619" y2="44762"/>
                        <a14:foregroundMark x1="22619" y1="44762" x2="7857" y2="38095"/>
                        <a14:foregroundMark x1="5476" y1="44286" x2="20714" y2="97143"/>
                        <a14:foregroundMark x1="20714" y1="97143" x2="14524" y2="99524"/>
                        <a14:foregroundMark x1="14524" y1="99524" x2="14524" y2="99524"/>
                        <a14:foregroundMark x1="19048" y1="57143" x2="23810" y2="49524"/>
                        <a14:foregroundMark x1="23810" y1="49524" x2="24524" y2="48095"/>
                        <a14:foregroundMark x1="3571" y1="47143" x2="476" y2="79524"/>
                        <a14:foregroundMark x1="476" y1="79524" x2="1667" y2="95238"/>
                        <a14:foregroundMark x1="1667" y1="95238" x2="3571" y2="98095"/>
                        <a14:foregroundMark x1="30238" y1="68095" x2="43810" y2="72857"/>
                        <a14:foregroundMark x1="24286" y1="83333" x2="43333" y2="93333"/>
                        <a14:foregroundMark x1="46667" y1="79048" x2="31905" y2="91429"/>
                        <a14:foregroundMark x1="38333" y1="79524" x2="47619" y2="89048"/>
                        <a14:foregroundMark x1="47619" y1="89048" x2="47619" y2="90476"/>
                        <a14:foregroundMark x1="49762" y1="61429" x2="50714" y2="86190"/>
                        <a14:foregroundMark x1="50714" y1="86190" x2="50000" y2="99524"/>
                        <a14:foregroundMark x1="50714" y1="82857" x2="50238" y2="61905"/>
                        <a14:foregroundMark x1="50476" y1="60952" x2="50476" y2="60952"/>
                        <a14:foregroundMark x1="50952" y1="69048" x2="50952" y2="69048"/>
                        <a14:foregroundMark x1="50952" y1="75238" x2="50952" y2="75238"/>
                        <a14:foregroundMark x1="45714" y1="59524" x2="45714" y2="59524"/>
                        <a14:foregroundMark x1="44286" y1="59524" x2="24048" y2="59524"/>
                        <a14:foregroundMark x1="45952" y1="60000" x2="48333" y2="6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1443" r="48029"/>
          <a:stretch/>
        </p:blipFill>
        <p:spPr bwMode="auto">
          <a:xfrm>
            <a:off x="-37094" y="5575283"/>
            <a:ext cx="1944798" cy="1282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EA52C0F1-069E-3832-AEE2-95229B3911CA}"/>
              </a:ext>
            </a:extLst>
          </p:cNvPr>
          <p:cNvSpPr txBox="1"/>
          <p:nvPr/>
        </p:nvSpPr>
        <p:spPr>
          <a:xfrm>
            <a:off x="215225" y="4603958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OCR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79AAF0CD-4B85-8144-2CCE-BB34FC505C2A}"/>
              </a:ext>
            </a:extLst>
          </p:cNvPr>
          <p:cNvSpPr txBox="1"/>
          <p:nvPr/>
        </p:nvSpPr>
        <p:spPr>
          <a:xfrm>
            <a:off x="2100370" y="4597206"/>
            <a:ext cx="2236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Objekterkennung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F62B08C8-9093-9939-21E6-7976EC1C15BA}"/>
              </a:ext>
            </a:extLst>
          </p:cNvPr>
          <p:cNvSpPr txBox="1"/>
          <p:nvPr/>
        </p:nvSpPr>
        <p:spPr>
          <a:xfrm>
            <a:off x="6839744" y="3981537"/>
            <a:ext cx="2236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Objekterkennung</a:t>
            </a:r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221729A1-42F7-E4BA-915E-FCBD8DEE49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30116" y="5257040"/>
            <a:ext cx="2222971" cy="1537555"/>
          </a:xfrm>
          <a:prstGeom prst="rect">
            <a:avLst/>
          </a:prstGeom>
        </p:spPr>
      </p:pic>
      <p:sp>
        <p:nvSpPr>
          <p:cNvPr id="20" name="Textfeld 19">
            <a:extLst>
              <a:ext uri="{FF2B5EF4-FFF2-40B4-BE49-F238E27FC236}">
                <a16:creationId xmlns:a16="http://schemas.microsoft.com/office/drawing/2014/main" id="{BA57B174-B146-4B49-4590-C105AC54104F}"/>
              </a:ext>
            </a:extLst>
          </p:cNvPr>
          <p:cNvSpPr txBox="1"/>
          <p:nvPr/>
        </p:nvSpPr>
        <p:spPr>
          <a:xfrm>
            <a:off x="4336396" y="4603958"/>
            <a:ext cx="22364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Gesichts-wiedererkennung</a:t>
            </a:r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8E7A4F30-E87A-3E3E-1212-3F445D191E4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94513" y="5037624"/>
            <a:ext cx="1699050" cy="1756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14197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Rhea">
  <a:themeElements>
    <a:clrScheme name="Rhea">
      <a:dk1>
        <a:sysClr val="windowText" lastClr="000000"/>
      </a:dk1>
      <a:lt1>
        <a:sysClr val="window" lastClr="FFFFFF"/>
      </a:lt1>
      <a:dk2>
        <a:srgbClr val="424456"/>
      </a:dk2>
      <a:lt2>
        <a:srgbClr val="DEDEDE"/>
      </a:lt2>
      <a:accent1>
        <a:srgbClr val="53548A"/>
      </a:accent1>
      <a:accent2>
        <a:srgbClr val="438086"/>
      </a:accent2>
      <a:accent3>
        <a:srgbClr val="A04DA3"/>
      </a:accent3>
      <a:accent4>
        <a:srgbClr val="C4652D"/>
      </a:accent4>
      <a:accent5>
        <a:srgbClr val="8B5D3D"/>
      </a:accent5>
      <a:accent6>
        <a:srgbClr val="5C92B5"/>
      </a:accent6>
      <a:hlink>
        <a:srgbClr val="67AFBD"/>
      </a:hlink>
      <a:folHlink>
        <a:srgbClr val="C2A874"/>
      </a:folHlink>
    </a:clrScheme>
    <a:fontScheme name="Rhea">
      <a:majorFont>
        <a:latin typeface="Trebuchet MS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eorgia"/>
        <a:ea typeface=""/>
        <a:cs typeface=""/>
        <a:font script="Jpan" typeface="HG明朝B"/>
        <a:font script="Hang" typeface="맑은 고딕"/>
        <a:font script="Hans" typeface="宋体"/>
        <a:font script="Hant" typeface="新細明體"/>
        <a:font script="Arab" typeface="Arial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Rhea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255000"/>
              </a:schemeClr>
            </a:gs>
            <a:gs pos="55000">
              <a:schemeClr val="phClr">
                <a:tint val="12000"/>
                <a:satMod val="255000"/>
              </a:schemeClr>
            </a:gs>
            <a:gs pos="100000">
              <a:schemeClr val="phClr"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gradFill rotWithShape="1">
          <a:gsLst>
            <a:gs pos="0">
              <a:schemeClr val="phClr">
                <a:tint val="43000"/>
                <a:satMod val="165000"/>
              </a:schemeClr>
            </a:gs>
            <a:gs pos="55000">
              <a:schemeClr val="phClr">
                <a:tint val="83000"/>
                <a:satMod val="155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-40000" t="-90000" r="140000" b="19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15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flat" dir="t">
              <a:rot lat="0" lon="0" rev="20040000"/>
            </a:lightRig>
          </a:scene3d>
          <a:sp3d contourW="12700" prstMaterial="dkEdge">
            <a:bevelT w="25400" h="38100" prst="convex"/>
            <a:contourClr>
              <a:schemeClr val="phClr">
                <a:satMod val="115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100000">
              <a:schemeClr val="phClr">
                <a:tint val="80000"/>
                <a:satMod val="250000"/>
              </a:schemeClr>
            </a:gs>
            <a:gs pos="60000">
              <a:schemeClr val="phClr">
                <a:shade val="38000"/>
                <a:satMod val="175000"/>
              </a:schemeClr>
            </a:gs>
            <a:gs pos="0">
              <a:schemeClr val="phClr">
                <a:shade val="30000"/>
                <a:satMod val="175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</a:schemeClr>
              <a:schemeClr val="phClr">
                <a:tint val="96000"/>
                <a:satMod val="15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Urban</Template>
  <TotalTime>0</TotalTime>
  <Words>671</Words>
  <Application>Microsoft Office PowerPoint</Application>
  <PresentationFormat>Bildschirmpräsentation (4:3)</PresentationFormat>
  <Paragraphs>208</Paragraphs>
  <Slides>12</Slides>
  <Notes>7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8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12</vt:i4>
      </vt:variant>
    </vt:vector>
  </HeadingPairs>
  <TitlesOfParts>
    <vt:vector size="21" baseType="lpstr">
      <vt:lpstr>Arial</vt:lpstr>
      <vt:lpstr>Calibri</vt:lpstr>
      <vt:lpstr>Georgia</vt:lpstr>
      <vt:lpstr>Söhne</vt:lpstr>
      <vt:lpstr>Trebuchet MS</vt:lpstr>
      <vt:lpstr>Verdana</vt:lpstr>
      <vt:lpstr>Wingdings</vt:lpstr>
      <vt:lpstr>Wingdings 2</vt:lpstr>
      <vt:lpstr>Rhea</vt:lpstr>
      <vt:lpstr>PowerPoint-Präsentation</vt:lpstr>
      <vt:lpstr>PowerPoint-Präsentation</vt:lpstr>
      <vt:lpstr>Aufgabenstellung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Vielen Dank für Ihre Aufmerksamkeit</vt:lpstr>
      <vt:lpstr>PowerPoint-Präsentation</vt:lpstr>
    </vt:vector>
  </TitlesOfParts>
  <Company>Elster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Balczukat, Phil</dc:creator>
  <cp:lastModifiedBy>Claus-Peter Koch</cp:lastModifiedBy>
  <cp:revision>300</cp:revision>
  <dcterms:created xsi:type="dcterms:W3CDTF">2012-01-31T07:49:28Z</dcterms:created>
  <dcterms:modified xsi:type="dcterms:W3CDTF">2024-01-05T20:55:15Z</dcterms:modified>
</cp:coreProperties>
</file>